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7" r:id="rId11"/>
    <p:sldId id="268" r:id="rId12"/>
    <p:sldId id="270" r:id="rId13"/>
    <p:sldId id="269" r:id="rId14"/>
    <p:sldId id="271" r:id="rId15"/>
    <p:sldId id="272" r:id="rId16"/>
    <p:sldId id="273" r:id="rId17"/>
    <p:sldId id="274" r:id="rId18"/>
    <p:sldId id="275" r:id="rId19"/>
    <p:sldId id="302" r:id="rId20"/>
    <p:sldId id="264" r:id="rId21"/>
    <p:sldId id="300" r:id="rId22"/>
    <p:sldId id="293" r:id="rId23"/>
    <p:sldId id="277" r:id="rId24"/>
    <p:sldId id="279" r:id="rId25"/>
    <p:sldId id="278" r:id="rId26"/>
    <p:sldId id="280" r:id="rId27"/>
    <p:sldId id="303" r:id="rId28"/>
    <p:sldId id="304" r:id="rId29"/>
    <p:sldId id="265" r:id="rId30"/>
    <p:sldId id="307" r:id="rId31"/>
    <p:sldId id="306" r:id="rId32"/>
    <p:sldId id="276" r:id="rId33"/>
    <p:sldId id="281" r:id="rId34"/>
    <p:sldId id="282" r:id="rId35"/>
    <p:sldId id="283" r:id="rId36"/>
    <p:sldId id="296" r:id="rId37"/>
    <p:sldId id="284" r:id="rId38"/>
    <p:sldId id="286" r:id="rId39"/>
    <p:sldId id="287" r:id="rId40"/>
    <p:sldId id="288" r:id="rId41"/>
    <p:sldId id="295" r:id="rId42"/>
    <p:sldId id="294" r:id="rId43"/>
    <p:sldId id="301" r:id="rId44"/>
    <p:sldId id="299" r:id="rId45"/>
    <p:sldId id="297" r:id="rId46"/>
    <p:sldId id="298" r:id="rId47"/>
    <p:sldId id="292" r:id="rId48"/>
    <p:sldId id="289" r:id="rId49"/>
    <p:sldId id="291" r:id="rId50"/>
    <p:sldId id="290" r:id="rId51"/>
    <p:sldId id="305" r:id="rId52"/>
    <p:sldId id="308" r:id="rId5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Orta Stil 4 - Vurgu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Koyu Stil 1 - Vurgu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2" autoAdjust="0"/>
    <p:restoredTop sz="94660"/>
  </p:normalViewPr>
  <p:slideViewPr>
    <p:cSldViewPr snapToGrid="0">
      <p:cViewPr varScale="1">
        <p:scale>
          <a:sx n="76" d="100"/>
          <a:sy n="76" d="100"/>
        </p:scale>
        <p:origin x="64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4699E5-631D-4502-BF7A-440E93ECB58D}" type="doc">
      <dgm:prSet loTypeId="urn:microsoft.com/office/officeart/2005/8/layout/cycle8" loCatId="cycle" qsTypeId="urn:microsoft.com/office/officeart/2005/8/quickstyle/simple5" qsCatId="simple" csTypeId="urn:microsoft.com/office/officeart/2005/8/colors/accent6_5" csCatId="accent6" phldr="1"/>
      <dgm:spPr/>
    </dgm:pt>
    <dgm:pt modelId="{B0413304-A470-489D-A07F-D57FFD62CE93}">
      <dgm:prSet phldrT="[Metin]"/>
      <dgm:spPr/>
      <dgm:t>
        <a:bodyPr/>
        <a:lstStyle/>
        <a:p>
          <a:r>
            <a:rPr lang="tr-TR" dirty="0" smtClean="0"/>
            <a:t>Emel Sürmeli</a:t>
          </a:r>
          <a:endParaRPr lang="tr-TR" dirty="0"/>
        </a:p>
      </dgm:t>
    </dgm:pt>
    <dgm:pt modelId="{D66D28AA-BE9F-4769-A1F6-02229D45F8B2}" type="parTrans" cxnId="{CED28FCF-5872-4298-97B1-0F16F8ABCCE6}">
      <dgm:prSet/>
      <dgm:spPr/>
      <dgm:t>
        <a:bodyPr/>
        <a:lstStyle/>
        <a:p>
          <a:endParaRPr lang="tr-TR"/>
        </a:p>
      </dgm:t>
    </dgm:pt>
    <dgm:pt modelId="{F38A662D-5315-430F-93B8-9593EC42AD93}" type="sibTrans" cxnId="{CED28FCF-5872-4298-97B1-0F16F8ABCCE6}">
      <dgm:prSet/>
      <dgm:spPr/>
      <dgm:t>
        <a:bodyPr/>
        <a:lstStyle/>
        <a:p>
          <a:endParaRPr lang="tr-TR"/>
        </a:p>
      </dgm:t>
    </dgm:pt>
    <dgm:pt modelId="{29241975-AFCC-4457-9EFA-85A1825A4CBA}">
      <dgm:prSet phldrT="[Metin]"/>
      <dgm:spPr/>
      <dgm:t>
        <a:bodyPr/>
        <a:lstStyle/>
        <a:p>
          <a:r>
            <a:rPr lang="tr-TR" dirty="0" smtClean="0"/>
            <a:t>Gamze Hatun Yılmaz</a:t>
          </a:r>
          <a:endParaRPr lang="tr-TR" dirty="0"/>
        </a:p>
      </dgm:t>
    </dgm:pt>
    <dgm:pt modelId="{8FA53904-B71A-4E06-A091-C15E003A3A54}" type="parTrans" cxnId="{87A2F948-3227-4BF4-9DCE-1A3CE4627E6D}">
      <dgm:prSet/>
      <dgm:spPr/>
      <dgm:t>
        <a:bodyPr/>
        <a:lstStyle/>
        <a:p>
          <a:endParaRPr lang="tr-TR"/>
        </a:p>
      </dgm:t>
    </dgm:pt>
    <dgm:pt modelId="{E4B5CD88-C610-4C63-87A3-5F33D9C3C946}" type="sibTrans" cxnId="{87A2F948-3227-4BF4-9DCE-1A3CE4627E6D}">
      <dgm:prSet/>
      <dgm:spPr/>
      <dgm:t>
        <a:bodyPr/>
        <a:lstStyle/>
        <a:p>
          <a:endParaRPr lang="tr-TR"/>
        </a:p>
      </dgm:t>
    </dgm:pt>
    <dgm:pt modelId="{2E0682E0-5F98-4579-9E96-E9839323594B}">
      <dgm:prSet phldrT="[Metin]"/>
      <dgm:spPr/>
      <dgm:t>
        <a:bodyPr/>
        <a:lstStyle/>
        <a:p>
          <a:r>
            <a:rPr lang="tr-TR" dirty="0" smtClean="0"/>
            <a:t>Muhlise Beyoğlu</a:t>
          </a:r>
          <a:endParaRPr lang="tr-TR" dirty="0"/>
        </a:p>
      </dgm:t>
    </dgm:pt>
    <dgm:pt modelId="{4A9463D5-3B56-4800-9E98-B70C37A1B829}" type="parTrans" cxnId="{33B0BE59-9E7C-44DC-B5DB-D2BB078D349D}">
      <dgm:prSet/>
      <dgm:spPr/>
      <dgm:t>
        <a:bodyPr/>
        <a:lstStyle/>
        <a:p>
          <a:endParaRPr lang="tr-TR"/>
        </a:p>
      </dgm:t>
    </dgm:pt>
    <dgm:pt modelId="{15CEDDC0-9B52-4DFC-BE7A-C88695D69D18}" type="sibTrans" cxnId="{33B0BE59-9E7C-44DC-B5DB-D2BB078D349D}">
      <dgm:prSet/>
      <dgm:spPr/>
      <dgm:t>
        <a:bodyPr/>
        <a:lstStyle/>
        <a:p>
          <a:endParaRPr lang="tr-TR"/>
        </a:p>
      </dgm:t>
    </dgm:pt>
    <dgm:pt modelId="{ECC29F0B-12A0-4A1C-A210-6C000D0D5EB3}">
      <dgm:prSet phldrT="[Metin]"/>
      <dgm:spPr/>
      <dgm:t>
        <a:bodyPr/>
        <a:lstStyle/>
        <a:p>
          <a:r>
            <a:rPr lang="tr-TR" dirty="0" smtClean="0"/>
            <a:t>Nazlı Şentürk</a:t>
          </a:r>
          <a:endParaRPr lang="tr-TR" dirty="0"/>
        </a:p>
      </dgm:t>
    </dgm:pt>
    <dgm:pt modelId="{BEC78794-B443-4399-92BF-310E48D5AB14}" type="parTrans" cxnId="{A238D3FE-285D-4CB9-8513-656862BAA894}">
      <dgm:prSet/>
      <dgm:spPr/>
      <dgm:t>
        <a:bodyPr/>
        <a:lstStyle/>
        <a:p>
          <a:endParaRPr lang="tr-TR"/>
        </a:p>
      </dgm:t>
    </dgm:pt>
    <dgm:pt modelId="{8E343B50-7E7B-4496-A97D-D4C39163BD1E}" type="sibTrans" cxnId="{A238D3FE-285D-4CB9-8513-656862BAA894}">
      <dgm:prSet/>
      <dgm:spPr/>
      <dgm:t>
        <a:bodyPr/>
        <a:lstStyle/>
        <a:p>
          <a:endParaRPr lang="tr-TR"/>
        </a:p>
      </dgm:t>
    </dgm:pt>
    <dgm:pt modelId="{04FDBAC6-C2AA-4CF1-8A93-A642B032C8FD}" type="pres">
      <dgm:prSet presAssocID="{8A4699E5-631D-4502-BF7A-440E93ECB58D}" presName="compositeShape" presStyleCnt="0">
        <dgm:presLayoutVars>
          <dgm:chMax val="7"/>
          <dgm:dir/>
          <dgm:resizeHandles val="exact"/>
        </dgm:presLayoutVars>
      </dgm:prSet>
      <dgm:spPr/>
    </dgm:pt>
    <dgm:pt modelId="{B91CAF7D-4184-4898-BAC7-00DD8AB13EA4}" type="pres">
      <dgm:prSet presAssocID="{8A4699E5-631D-4502-BF7A-440E93ECB58D}" presName="wedge1" presStyleLbl="node1" presStyleIdx="0" presStyleCnt="4"/>
      <dgm:spPr/>
      <dgm:t>
        <a:bodyPr/>
        <a:lstStyle/>
        <a:p>
          <a:endParaRPr lang="tr-TR"/>
        </a:p>
      </dgm:t>
    </dgm:pt>
    <dgm:pt modelId="{1BCC6480-5212-4683-88D6-8EF6522AC164}" type="pres">
      <dgm:prSet presAssocID="{8A4699E5-631D-4502-BF7A-440E93ECB58D}" presName="dummy1a" presStyleCnt="0"/>
      <dgm:spPr/>
    </dgm:pt>
    <dgm:pt modelId="{6B0DB287-B527-44D6-9CD3-0E4858783086}" type="pres">
      <dgm:prSet presAssocID="{8A4699E5-631D-4502-BF7A-440E93ECB58D}" presName="dummy1b" presStyleCnt="0"/>
      <dgm:spPr/>
    </dgm:pt>
    <dgm:pt modelId="{43994633-C788-4895-8E38-EBDD2D28A0BB}" type="pres">
      <dgm:prSet presAssocID="{8A4699E5-631D-4502-BF7A-440E93ECB58D}" presName="wedge1Tx" presStyleLbl="node1" presStyleIdx="0" presStyleCnt="4">
        <dgm:presLayoutVars>
          <dgm:chMax val="0"/>
          <dgm:chPref val="0"/>
          <dgm:bulletEnabled val="1"/>
        </dgm:presLayoutVars>
      </dgm:prSet>
      <dgm:spPr/>
      <dgm:t>
        <a:bodyPr/>
        <a:lstStyle/>
        <a:p>
          <a:endParaRPr lang="tr-TR"/>
        </a:p>
      </dgm:t>
    </dgm:pt>
    <dgm:pt modelId="{BB3BA11D-E9FF-4BBA-B829-7455841476F9}" type="pres">
      <dgm:prSet presAssocID="{8A4699E5-631D-4502-BF7A-440E93ECB58D}" presName="wedge2" presStyleLbl="node1" presStyleIdx="1" presStyleCnt="4"/>
      <dgm:spPr/>
      <dgm:t>
        <a:bodyPr/>
        <a:lstStyle/>
        <a:p>
          <a:endParaRPr lang="tr-TR"/>
        </a:p>
      </dgm:t>
    </dgm:pt>
    <dgm:pt modelId="{52EB3D02-D076-4C1B-8584-976F1AB0D221}" type="pres">
      <dgm:prSet presAssocID="{8A4699E5-631D-4502-BF7A-440E93ECB58D}" presName="dummy2a" presStyleCnt="0"/>
      <dgm:spPr/>
    </dgm:pt>
    <dgm:pt modelId="{4A8C3D12-21FB-43AB-A7AD-C444D3C775D2}" type="pres">
      <dgm:prSet presAssocID="{8A4699E5-631D-4502-BF7A-440E93ECB58D}" presName="dummy2b" presStyleCnt="0"/>
      <dgm:spPr/>
    </dgm:pt>
    <dgm:pt modelId="{7B01B7B7-43FF-4183-BFA8-7888EAC500B9}" type="pres">
      <dgm:prSet presAssocID="{8A4699E5-631D-4502-BF7A-440E93ECB58D}" presName="wedge2Tx" presStyleLbl="node1" presStyleIdx="1" presStyleCnt="4">
        <dgm:presLayoutVars>
          <dgm:chMax val="0"/>
          <dgm:chPref val="0"/>
          <dgm:bulletEnabled val="1"/>
        </dgm:presLayoutVars>
      </dgm:prSet>
      <dgm:spPr/>
      <dgm:t>
        <a:bodyPr/>
        <a:lstStyle/>
        <a:p>
          <a:endParaRPr lang="tr-TR"/>
        </a:p>
      </dgm:t>
    </dgm:pt>
    <dgm:pt modelId="{B9189C43-DB17-42A4-BBF0-96AD5BBB4EB4}" type="pres">
      <dgm:prSet presAssocID="{8A4699E5-631D-4502-BF7A-440E93ECB58D}" presName="wedge3" presStyleLbl="node1" presStyleIdx="2" presStyleCnt="4"/>
      <dgm:spPr/>
      <dgm:t>
        <a:bodyPr/>
        <a:lstStyle/>
        <a:p>
          <a:endParaRPr lang="tr-TR"/>
        </a:p>
      </dgm:t>
    </dgm:pt>
    <dgm:pt modelId="{C4CEC23D-E8E4-45A8-BE4A-123C9B11DCA8}" type="pres">
      <dgm:prSet presAssocID="{8A4699E5-631D-4502-BF7A-440E93ECB58D}" presName="dummy3a" presStyleCnt="0"/>
      <dgm:spPr/>
    </dgm:pt>
    <dgm:pt modelId="{F64F1550-725B-408B-BEB3-7C64CB5E2436}" type="pres">
      <dgm:prSet presAssocID="{8A4699E5-631D-4502-BF7A-440E93ECB58D}" presName="dummy3b" presStyleCnt="0"/>
      <dgm:spPr/>
    </dgm:pt>
    <dgm:pt modelId="{55A52866-931C-4D1B-A7C1-A8C49143DE8F}" type="pres">
      <dgm:prSet presAssocID="{8A4699E5-631D-4502-BF7A-440E93ECB58D}" presName="wedge3Tx" presStyleLbl="node1" presStyleIdx="2" presStyleCnt="4">
        <dgm:presLayoutVars>
          <dgm:chMax val="0"/>
          <dgm:chPref val="0"/>
          <dgm:bulletEnabled val="1"/>
        </dgm:presLayoutVars>
      </dgm:prSet>
      <dgm:spPr/>
      <dgm:t>
        <a:bodyPr/>
        <a:lstStyle/>
        <a:p>
          <a:endParaRPr lang="tr-TR"/>
        </a:p>
      </dgm:t>
    </dgm:pt>
    <dgm:pt modelId="{0DEDD285-579B-4253-8E5C-20C89315125F}" type="pres">
      <dgm:prSet presAssocID="{8A4699E5-631D-4502-BF7A-440E93ECB58D}" presName="wedge4" presStyleLbl="node1" presStyleIdx="3" presStyleCnt="4"/>
      <dgm:spPr/>
      <dgm:t>
        <a:bodyPr/>
        <a:lstStyle/>
        <a:p>
          <a:endParaRPr lang="tr-TR"/>
        </a:p>
      </dgm:t>
    </dgm:pt>
    <dgm:pt modelId="{56C305DC-E86F-4FE1-8211-4A3AC5BF2F7A}" type="pres">
      <dgm:prSet presAssocID="{8A4699E5-631D-4502-BF7A-440E93ECB58D}" presName="dummy4a" presStyleCnt="0"/>
      <dgm:spPr/>
    </dgm:pt>
    <dgm:pt modelId="{E5E63730-7B65-422A-97D5-F58FF3E6E587}" type="pres">
      <dgm:prSet presAssocID="{8A4699E5-631D-4502-BF7A-440E93ECB58D}" presName="dummy4b" presStyleCnt="0"/>
      <dgm:spPr/>
    </dgm:pt>
    <dgm:pt modelId="{21BDB7DE-795A-4B85-9A3B-8204E26907D2}" type="pres">
      <dgm:prSet presAssocID="{8A4699E5-631D-4502-BF7A-440E93ECB58D}" presName="wedge4Tx" presStyleLbl="node1" presStyleIdx="3" presStyleCnt="4">
        <dgm:presLayoutVars>
          <dgm:chMax val="0"/>
          <dgm:chPref val="0"/>
          <dgm:bulletEnabled val="1"/>
        </dgm:presLayoutVars>
      </dgm:prSet>
      <dgm:spPr/>
      <dgm:t>
        <a:bodyPr/>
        <a:lstStyle/>
        <a:p>
          <a:endParaRPr lang="tr-TR"/>
        </a:p>
      </dgm:t>
    </dgm:pt>
    <dgm:pt modelId="{F1726795-838A-43A8-9381-DBB0141E1F35}" type="pres">
      <dgm:prSet presAssocID="{F38A662D-5315-430F-93B8-9593EC42AD93}" presName="arrowWedge1" presStyleLbl="fgSibTrans2D1" presStyleIdx="0" presStyleCnt="4"/>
      <dgm:spPr/>
    </dgm:pt>
    <dgm:pt modelId="{48E90E86-F8E4-4F75-8AAA-C9F99FEF6342}" type="pres">
      <dgm:prSet presAssocID="{E4B5CD88-C610-4C63-87A3-5F33D9C3C946}" presName="arrowWedge2" presStyleLbl="fgSibTrans2D1" presStyleIdx="1" presStyleCnt="4"/>
      <dgm:spPr/>
    </dgm:pt>
    <dgm:pt modelId="{CC1C1AC4-0736-41EB-9EAE-1FE7D8390A1E}" type="pres">
      <dgm:prSet presAssocID="{15CEDDC0-9B52-4DFC-BE7A-C88695D69D18}" presName="arrowWedge3" presStyleLbl="fgSibTrans2D1" presStyleIdx="2" presStyleCnt="4"/>
      <dgm:spPr/>
    </dgm:pt>
    <dgm:pt modelId="{29A3F133-8BED-471D-A046-EE83B4121F6B}" type="pres">
      <dgm:prSet presAssocID="{8E343B50-7E7B-4496-A97D-D4C39163BD1E}" presName="arrowWedge4" presStyleLbl="fgSibTrans2D1" presStyleIdx="3" presStyleCnt="4"/>
      <dgm:spPr/>
    </dgm:pt>
  </dgm:ptLst>
  <dgm:cxnLst>
    <dgm:cxn modelId="{3E88D29E-336E-49C7-A728-61B537143450}" type="presOf" srcId="{ECC29F0B-12A0-4A1C-A210-6C000D0D5EB3}" destId="{0DEDD285-579B-4253-8E5C-20C89315125F}" srcOrd="0" destOrd="0" presId="urn:microsoft.com/office/officeart/2005/8/layout/cycle8"/>
    <dgm:cxn modelId="{87A2F948-3227-4BF4-9DCE-1A3CE4627E6D}" srcId="{8A4699E5-631D-4502-BF7A-440E93ECB58D}" destId="{29241975-AFCC-4457-9EFA-85A1825A4CBA}" srcOrd="1" destOrd="0" parTransId="{8FA53904-B71A-4E06-A091-C15E003A3A54}" sibTransId="{E4B5CD88-C610-4C63-87A3-5F33D9C3C946}"/>
    <dgm:cxn modelId="{050C97A7-8B56-427E-908F-B746EDD364E6}" type="presOf" srcId="{2E0682E0-5F98-4579-9E96-E9839323594B}" destId="{55A52866-931C-4D1B-A7C1-A8C49143DE8F}" srcOrd="1" destOrd="0" presId="urn:microsoft.com/office/officeart/2005/8/layout/cycle8"/>
    <dgm:cxn modelId="{33B0BE59-9E7C-44DC-B5DB-D2BB078D349D}" srcId="{8A4699E5-631D-4502-BF7A-440E93ECB58D}" destId="{2E0682E0-5F98-4579-9E96-E9839323594B}" srcOrd="2" destOrd="0" parTransId="{4A9463D5-3B56-4800-9E98-B70C37A1B829}" sibTransId="{15CEDDC0-9B52-4DFC-BE7A-C88695D69D18}"/>
    <dgm:cxn modelId="{A6014D15-A6F5-4DA4-8F86-A9D6CCB92B91}" type="presOf" srcId="{29241975-AFCC-4457-9EFA-85A1825A4CBA}" destId="{BB3BA11D-E9FF-4BBA-B829-7455841476F9}" srcOrd="0" destOrd="0" presId="urn:microsoft.com/office/officeart/2005/8/layout/cycle8"/>
    <dgm:cxn modelId="{A238D3FE-285D-4CB9-8513-656862BAA894}" srcId="{8A4699E5-631D-4502-BF7A-440E93ECB58D}" destId="{ECC29F0B-12A0-4A1C-A210-6C000D0D5EB3}" srcOrd="3" destOrd="0" parTransId="{BEC78794-B443-4399-92BF-310E48D5AB14}" sibTransId="{8E343B50-7E7B-4496-A97D-D4C39163BD1E}"/>
    <dgm:cxn modelId="{3AC061F8-8854-4220-95D8-1A514BE7A44E}" type="presOf" srcId="{ECC29F0B-12A0-4A1C-A210-6C000D0D5EB3}" destId="{21BDB7DE-795A-4B85-9A3B-8204E26907D2}" srcOrd="1" destOrd="0" presId="urn:microsoft.com/office/officeart/2005/8/layout/cycle8"/>
    <dgm:cxn modelId="{4ECE9A25-7B5A-4D9E-AF00-3D71B680672B}" type="presOf" srcId="{29241975-AFCC-4457-9EFA-85A1825A4CBA}" destId="{7B01B7B7-43FF-4183-BFA8-7888EAC500B9}" srcOrd="1" destOrd="0" presId="urn:microsoft.com/office/officeart/2005/8/layout/cycle8"/>
    <dgm:cxn modelId="{CED28FCF-5872-4298-97B1-0F16F8ABCCE6}" srcId="{8A4699E5-631D-4502-BF7A-440E93ECB58D}" destId="{B0413304-A470-489D-A07F-D57FFD62CE93}" srcOrd="0" destOrd="0" parTransId="{D66D28AA-BE9F-4769-A1F6-02229D45F8B2}" sibTransId="{F38A662D-5315-430F-93B8-9593EC42AD93}"/>
    <dgm:cxn modelId="{3E9A2597-A6E8-42D7-8D68-FACD94CFE125}" type="presOf" srcId="{8A4699E5-631D-4502-BF7A-440E93ECB58D}" destId="{04FDBAC6-C2AA-4CF1-8A93-A642B032C8FD}" srcOrd="0" destOrd="0" presId="urn:microsoft.com/office/officeart/2005/8/layout/cycle8"/>
    <dgm:cxn modelId="{8C7FD97E-F47B-4EE3-BC4A-CD79F74439A2}" type="presOf" srcId="{B0413304-A470-489D-A07F-D57FFD62CE93}" destId="{B91CAF7D-4184-4898-BAC7-00DD8AB13EA4}" srcOrd="0" destOrd="0" presId="urn:microsoft.com/office/officeart/2005/8/layout/cycle8"/>
    <dgm:cxn modelId="{A94E3468-BDFC-4EC7-84A5-F62604E6C0E5}" type="presOf" srcId="{B0413304-A470-489D-A07F-D57FFD62CE93}" destId="{43994633-C788-4895-8E38-EBDD2D28A0BB}" srcOrd="1" destOrd="0" presId="urn:microsoft.com/office/officeart/2005/8/layout/cycle8"/>
    <dgm:cxn modelId="{95261026-95FA-4738-A0C9-E85F8BDBAD47}" type="presOf" srcId="{2E0682E0-5F98-4579-9E96-E9839323594B}" destId="{B9189C43-DB17-42A4-BBF0-96AD5BBB4EB4}" srcOrd="0" destOrd="0" presId="urn:microsoft.com/office/officeart/2005/8/layout/cycle8"/>
    <dgm:cxn modelId="{A2BBE304-86C2-4477-A4C1-9F40823B2B71}" type="presParOf" srcId="{04FDBAC6-C2AA-4CF1-8A93-A642B032C8FD}" destId="{B91CAF7D-4184-4898-BAC7-00DD8AB13EA4}" srcOrd="0" destOrd="0" presId="urn:microsoft.com/office/officeart/2005/8/layout/cycle8"/>
    <dgm:cxn modelId="{EB1757C6-CAD9-4477-85A1-B4BF0A2083F8}" type="presParOf" srcId="{04FDBAC6-C2AA-4CF1-8A93-A642B032C8FD}" destId="{1BCC6480-5212-4683-88D6-8EF6522AC164}" srcOrd="1" destOrd="0" presId="urn:microsoft.com/office/officeart/2005/8/layout/cycle8"/>
    <dgm:cxn modelId="{D376A93A-56DC-4E10-A2EB-3574235CAA09}" type="presParOf" srcId="{04FDBAC6-C2AA-4CF1-8A93-A642B032C8FD}" destId="{6B0DB287-B527-44D6-9CD3-0E4858783086}" srcOrd="2" destOrd="0" presId="urn:microsoft.com/office/officeart/2005/8/layout/cycle8"/>
    <dgm:cxn modelId="{F0F7B00C-509C-4786-938F-C03B557D0A1A}" type="presParOf" srcId="{04FDBAC6-C2AA-4CF1-8A93-A642B032C8FD}" destId="{43994633-C788-4895-8E38-EBDD2D28A0BB}" srcOrd="3" destOrd="0" presId="urn:microsoft.com/office/officeart/2005/8/layout/cycle8"/>
    <dgm:cxn modelId="{5E8CAD94-A8C2-4566-9DBB-3B4ABA6218E9}" type="presParOf" srcId="{04FDBAC6-C2AA-4CF1-8A93-A642B032C8FD}" destId="{BB3BA11D-E9FF-4BBA-B829-7455841476F9}" srcOrd="4" destOrd="0" presId="urn:microsoft.com/office/officeart/2005/8/layout/cycle8"/>
    <dgm:cxn modelId="{B935CFFE-1C0A-412F-B538-E6BB38279C6B}" type="presParOf" srcId="{04FDBAC6-C2AA-4CF1-8A93-A642B032C8FD}" destId="{52EB3D02-D076-4C1B-8584-976F1AB0D221}" srcOrd="5" destOrd="0" presId="urn:microsoft.com/office/officeart/2005/8/layout/cycle8"/>
    <dgm:cxn modelId="{D0E5C58C-880F-4847-8EBE-5C2369CA58A6}" type="presParOf" srcId="{04FDBAC6-C2AA-4CF1-8A93-A642B032C8FD}" destId="{4A8C3D12-21FB-43AB-A7AD-C444D3C775D2}" srcOrd="6" destOrd="0" presId="urn:microsoft.com/office/officeart/2005/8/layout/cycle8"/>
    <dgm:cxn modelId="{66E94ECC-4766-417E-837D-88EDA75CF257}" type="presParOf" srcId="{04FDBAC6-C2AA-4CF1-8A93-A642B032C8FD}" destId="{7B01B7B7-43FF-4183-BFA8-7888EAC500B9}" srcOrd="7" destOrd="0" presId="urn:microsoft.com/office/officeart/2005/8/layout/cycle8"/>
    <dgm:cxn modelId="{4CCAAE0E-3568-429E-BB5C-2614583146DF}" type="presParOf" srcId="{04FDBAC6-C2AA-4CF1-8A93-A642B032C8FD}" destId="{B9189C43-DB17-42A4-BBF0-96AD5BBB4EB4}" srcOrd="8" destOrd="0" presId="urn:microsoft.com/office/officeart/2005/8/layout/cycle8"/>
    <dgm:cxn modelId="{B3F70218-20CD-44A7-9491-57F78799C33A}" type="presParOf" srcId="{04FDBAC6-C2AA-4CF1-8A93-A642B032C8FD}" destId="{C4CEC23D-E8E4-45A8-BE4A-123C9B11DCA8}" srcOrd="9" destOrd="0" presId="urn:microsoft.com/office/officeart/2005/8/layout/cycle8"/>
    <dgm:cxn modelId="{92870DAD-01DE-4093-B952-2F75DBF42632}" type="presParOf" srcId="{04FDBAC6-C2AA-4CF1-8A93-A642B032C8FD}" destId="{F64F1550-725B-408B-BEB3-7C64CB5E2436}" srcOrd="10" destOrd="0" presId="urn:microsoft.com/office/officeart/2005/8/layout/cycle8"/>
    <dgm:cxn modelId="{D6A65DE5-FF35-4D38-856C-EBDC311DC995}" type="presParOf" srcId="{04FDBAC6-C2AA-4CF1-8A93-A642B032C8FD}" destId="{55A52866-931C-4D1B-A7C1-A8C49143DE8F}" srcOrd="11" destOrd="0" presId="urn:microsoft.com/office/officeart/2005/8/layout/cycle8"/>
    <dgm:cxn modelId="{F5719537-F456-485D-9475-0454ED551C95}" type="presParOf" srcId="{04FDBAC6-C2AA-4CF1-8A93-A642B032C8FD}" destId="{0DEDD285-579B-4253-8E5C-20C89315125F}" srcOrd="12" destOrd="0" presId="urn:microsoft.com/office/officeart/2005/8/layout/cycle8"/>
    <dgm:cxn modelId="{B70D67A9-6E46-49FF-B2CD-BE3ACFD37B9E}" type="presParOf" srcId="{04FDBAC6-C2AA-4CF1-8A93-A642B032C8FD}" destId="{56C305DC-E86F-4FE1-8211-4A3AC5BF2F7A}" srcOrd="13" destOrd="0" presId="urn:microsoft.com/office/officeart/2005/8/layout/cycle8"/>
    <dgm:cxn modelId="{4B987CED-F439-465A-BFEA-338144C7E45F}" type="presParOf" srcId="{04FDBAC6-C2AA-4CF1-8A93-A642B032C8FD}" destId="{E5E63730-7B65-422A-97D5-F58FF3E6E587}" srcOrd="14" destOrd="0" presId="urn:microsoft.com/office/officeart/2005/8/layout/cycle8"/>
    <dgm:cxn modelId="{FEE476F9-A1A3-4DBC-91FE-EC314A4F2B40}" type="presParOf" srcId="{04FDBAC6-C2AA-4CF1-8A93-A642B032C8FD}" destId="{21BDB7DE-795A-4B85-9A3B-8204E26907D2}" srcOrd="15" destOrd="0" presId="urn:microsoft.com/office/officeart/2005/8/layout/cycle8"/>
    <dgm:cxn modelId="{F1197798-BFAE-40F1-B81C-BA9B7B1F7787}" type="presParOf" srcId="{04FDBAC6-C2AA-4CF1-8A93-A642B032C8FD}" destId="{F1726795-838A-43A8-9381-DBB0141E1F35}" srcOrd="16" destOrd="0" presId="urn:microsoft.com/office/officeart/2005/8/layout/cycle8"/>
    <dgm:cxn modelId="{21FF9CB8-74D6-4E15-8C20-1171E2B6E465}" type="presParOf" srcId="{04FDBAC6-C2AA-4CF1-8A93-A642B032C8FD}" destId="{48E90E86-F8E4-4F75-8AAA-C9F99FEF6342}" srcOrd="17" destOrd="0" presId="urn:microsoft.com/office/officeart/2005/8/layout/cycle8"/>
    <dgm:cxn modelId="{F1FAF311-0BC4-420C-9128-95D38062F4D2}" type="presParOf" srcId="{04FDBAC6-C2AA-4CF1-8A93-A642B032C8FD}" destId="{CC1C1AC4-0736-41EB-9EAE-1FE7D8390A1E}" srcOrd="18" destOrd="0" presId="urn:microsoft.com/office/officeart/2005/8/layout/cycle8"/>
    <dgm:cxn modelId="{8B9CC493-2F39-4ADB-A0F0-8AA9E8B9ED2A}" type="presParOf" srcId="{04FDBAC6-C2AA-4CF1-8A93-A642B032C8FD}" destId="{29A3F133-8BED-471D-A046-EE83B4121F6B}"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CAF7D-4184-4898-BAC7-00DD8AB13EA4}">
      <dsp:nvSpPr>
        <dsp:cNvPr id="0" name=""/>
        <dsp:cNvSpPr/>
      </dsp:nvSpPr>
      <dsp:spPr>
        <a:xfrm>
          <a:off x="1209653" y="290879"/>
          <a:ext cx="3937163" cy="3937163"/>
        </a:xfrm>
        <a:prstGeom prst="pie">
          <a:avLst>
            <a:gd name="adj1" fmla="val 16200000"/>
            <a:gd name="adj2" fmla="val 0"/>
          </a:avLst>
        </a:prstGeom>
        <a:gradFill rotWithShape="0">
          <a:gsLst>
            <a:gs pos="0">
              <a:schemeClr val="accent6">
                <a:alpha val="90000"/>
                <a:hueOff val="0"/>
                <a:satOff val="0"/>
                <a:lumOff val="0"/>
                <a:alphaOff val="0"/>
                <a:satMod val="103000"/>
                <a:lumMod val="102000"/>
                <a:tint val="94000"/>
              </a:schemeClr>
            </a:gs>
            <a:gs pos="50000">
              <a:schemeClr val="accent6">
                <a:alpha val="90000"/>
                <a:hueOff val="0"/>
                <a:satOff val="0"/>
                <a:lumOff val="0"/>
                <a:alphaOff val="0"/>
                <a:satMod val="110000"/>
                <a:lumMod val="100000"/>
                <a:shade val="100000"/>
              </a:schemeClr>
            </a:gs>
            <a:gs pos="100000">
              <a:schemeClr val="accent6">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Emel Sürmeli</a:t>
          </a:r>
          <a:endParaRPr lang="tr-TR" sz="2400" kern="1200" dirty="0"/>
        </a:p>
      </dsp:txBody>
      <dsp:txXfrm>
        <a:off x="3299630" y="1106903"/>
        <a:ext cx="1453000" cy="1078032"/>
      </dsp:txXfrm>
    </dsp:sp>
    <dsp:sp modelId="{BB3BA11D-E9FF-4BBA-B829-7455841476F9}">
      <dsp:nvSpPr>
        <dsp:cNvPr id="0" name=""/>
        <dsp:cNvSpPr/>
      </dsp:nvSpPr>
      <dsp:spPr>
        <a:xfrm>
          <a:off x="1209653" y="423056"/>
          <a:ext cx="3937163" cy="3937163"/>
        </a:xfrm>
        <a:prstGeom prst="pie">
          <a:avLst>
            <a:gd name="adj1" fmla="val 0"/>
            <a:gd name="adj2" fmla="val 5400000"/>
          </a:avLst>
        </a:prstGeom>
        <a:gradFill rotWithShape="0">
          <a:gsLst>
            <a:gs pos="0">
              <a:schemeClr val="accent6">
                <a:alpha val="90000"/>
                <a:hueOff val="0"/>
                <a:satOff val="0"/>
                <a:lumOff val="0"/>
                <a:alphaOff val="-13333"/>
                <a:satMod val="103000"/>
                <a:lumMod val="102000"/>
                <a:tint val="94000"/>
              </a:schemeClr>
            </a:gs>
            <a:gs pos="50000">
              <a:schemeClr val="accent6">
                <a:alpha val="90000"/>
                <a:hueOff val="0"/>
                <a:satOff val="0"/>
                <a:lumOff val="0"/>
                <a:alphaOff val="-13333"/>
                <a:satMod val="110000"/>
                <a:lumMod val="100000"/>
                <a:shade val="100000"/>
              </a:schemeClr>
            </a:gs>
            <a:gs pos="100000">
              <a:schemeClr val="accent6">
                <a:alpha val="90000"/>
                <a:hueOff val="0"/>
                <a:satOff val="0"/>
                <a:lumOff val="0"/>
                <a:alphaOff val="-1333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Gamze Hatun Yılmaz</a:t>
          </a:r>
          <a:endParaRPr lang="tr-TR" sz="2400" kern="1200" dirty="0"/>
        </a:p>
      </dsp:txBody>
      <dsp:txXfrm>
        <a:off x="3299630" y="2466162"/>
        <a:ext cx="1453000" cy="1078032"/>
      </dsp:txXfrm>
    </dsp:sp>
    <dsp:sp modelId="{B9189C43-DB17-42A4-BBF0-96AD5BBB4EB4}">
      <dsp:nvSpPr>
        <dsp:cNvPr id="0" name=""/>
        <dsp:cNvSpPr/>
      </dsp:nvSpPr>
      <dsp:spPr>
        <a:xfrm>
          <a:off x="1077476" y="423056"/>
          <a:ext cx="3937163" cy="3937163"/>
        </a:xfrm>
        <a:prstGeom prst="pie">
          <a:avLst>
            <a:gd name="adj1" fmla="val 5400000"/>
            <a:gd name="adj2" fmla="val 10800000"/>
          </a:avLst>
        </a:prstGeom>
        <a:gradFill rotWithShape="0">
          <a:gsLst>
            <a:gs pos="0">
              <a:schemeClr val="accent6">
                <a:alpha val="90000"/>
                <a:hueOff val="0"/>
                <a:satOff val="0"/>
                <a:lumOff val="0"/>
                <a:alphaOff val="-26667"/>
                <a:satMod val="103000"/>
                <a:lumMod val="102000"/>
                <a:tint val="94000"/>
              </a:schemeClr>
            </a:gs>
            <a:gs pos="50000">
              <a:schemeClr val="accent6">
                <a:alpha val="90000"/>
                <a:hueOff val="0"/>
                <a:satOff val="0"/>
                <a:lumOff val="0"/>
                <a:alphaOff val="-26667"/>
                <a:satMod val="110000"/>
                <a:lumMod val="100000"/>
                <a:shade val="100000"/>
              </a:schemeClr>
            </a:gs>
            <a:gs pos="100000">
              <a:schemeClr val="accent6">
                <a:alpha val="90000"/>
                <a:hueOff val="0"/>
                <a:satOff val="0"/>
                <a:lumOff val="0"/>
                <a:alphaOff val="-26667"/>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Muhlise Beyoğlu</a:t>
          </a:r>
          <a:endParaRPr lang="tr-TR" sz="2400" kern="1200" dirty="0"/>
        </a:p>
      </dsp:txBody>
      <dsp:txXfrm>
        <a:off x="1471661" y="2466162"/>
        <a:ext cx="1453000" cy="1078032"/>
      </dsp:txXfrm>
    </dsp:sp>
    <dsp:sp modelId="{0DEDD285-579B-4253-8E5C-20C89315125F}">
      <dsp:nvSpPr>
        <dsp:cNvPr id="0" name=""/>
        <dsp:cNvSpPr/>
      </dsp:nvSpPr>
      <dsp:spPr>
        <a:xfrm>
          <a:off x="1077476" y="290879"/>
          <a:ext cx="3937163" cy="3937163"/>
        </a:xfrm>
        <a:prstGeom prst="pie">
          <a:avLst>
            <a:gd name="adj1" fmla="val 10800000"/>
            <a:gd name="adj2" fmla="val 16200000"/>
          </a:avLst>
        </a:prstGeom>
        <a:gradFill rotWithShape="0">
          <a:gsLst>
            <a:gs pos="0">
              <a:schemeClr val="accent6">
                <a:alpha val="90000"/>
                <a:hueOff val="0"/>
                <a:satOff val="0"/>
                <a:lumOff val="0"/>
                <a:alphaOff val="-40000"/>
                <a:satMod val="103000"/>
                <a:lumMod val="102000"/>
                <a:tint val="94000"/>
              </a:schemeClr>
            </a:gs>
            <a:gs pos="50000">
              <a:schemeClr val="accent6">
                <a:alpha val="90000"/>
                <a:hueOff val="0"/>
                <a:satOff val="0"/>
                <a:lumOff val="0"/>
                <a:alphaOff val="-40000"/>
                <a:satMod val="110000"/>
                <a:lumMod val="100000"/>
                <a:shade val="100000"/>
              </a:schemeClr>
            </a:gs>
            <a:gs pos="100000">
              <a:schemeClr val="accent6">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tr-TR" sz="2400" kern="1200" dirty="0" smtClean="0"/>
            <a:t>Nazlı Şentürk</a:t>
          </a:r>
          <a:endParaRPr lang="tr-TR" sz="2400" kern="1200" dirty="0"/>
        </a:p>
      </dsp:txBody>
      <dsp:txXfrm>
        <a:off x="1471661" y="1106903"/>
        <a:ext cx="1453000" cy="1078032"/>
      </dsp:txXfrm>
    </dsp:sp>
    <dsp:sp modelId="{F1726795-838A-43A8-9381-DBB0141E1F35}">
      <dsp:nvSpPr>
        <dsp:cNvPr id="0" name=""/>
        <dsp:cNvSpPr/>
      </dsp:nvSpPr>
      <dsp:spPr>
        <a:xfrm>
          <a:off x="965923" y="47150"/>
          <a:ext cx="4424621" cy="4424621"/>
        </a:xfrm>
        <a:prstGeom prst="circularArrow">
          <a:avLst>
            <a:gd name="adj1" fmla="val 5085"/>
            <a:gd name="adj2" fmla="val 327528"/>
            <a:gd name="adj3" fmla="val 21272472"/>
            <a:gd name="adj4" fmla="val 16200000"/>
            <a:gd name="adj5" fmla="val 5932"/>
          </a:avLst>
        </a:prstGeom>
        <a:gradFill rotWithShape="0">
          <a:gsLst>
            <a:gs pos="0">
              <a:schemeClr val="accent6">
                <a:shade val="90000"/>
                <a:hueOff val="0"/>
                <a:satOff val="0"/>
                <a:lumOff val="0"/>
                <a:alphaOff val="0"/>
                <a:satMod val="103000"/>
                <a:lumMod val="102000"/>
                <a:tint val="94000"/>
              </a:schemeClr>
            </a:gs>
            <a:gs pos="50000">
              <a:schemeClr val="accent6">
                <a:shade val="90000"/>
                <a:hueOff val="0"/>
                <a:satOff val="0"/>
                <a:lumOff val="0"/>
                <a:alphaOff val="0"/>
                <a:satMod val="110000"/>
                <a:lumMod val="100000"/>
                <a:shade val="100000"/>
              </a:schemeClr>
            </a:gs>
            <a:gs pos="100000">
              <a:schemeClr val="accent6">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8E90E86-F8E4-4F75-8AAA-C9F99FEF6342}">
      <dsp:nvSpPr>
        <dsp:cNvPr id="0" name=""/>
        <dsp:cNvSpPr/>
      </dsp:nvSpPr>
      <dsp:spPr>
        <a:xfrm>
          <a:off x="965923" y="179326"/>
          <a:ext cx="4424621" cy="4424621"/>
        </a:xfrm>
        <a:prstGeom prst="circularArrow">
          <a:avLst>
            <a:gd name="adj1" fmla="val 5085"/>
            <a:gd name="adj2" fmla="val 327528"/>
            <a:gd name="adj3" fmla="val 5072472"/>
            <a:gd name="adj4" fmla="val 0"/>
            <a:gd name="adj5" fmla="val 5932"/>
          </a:avLst>
        </a:prstGeom>
        <a:gradFill rotWithShape="0">
          <a:gsLst>
            <a:gs pos="0">
              <a:schemeClr val="accent6">
                <a:shade val="90000"/>
                <a:hueOff val="126623"/>
                <a:satOff val="-5058"/>
                <a:lumOff val="11730"/>
                <a:alphaOff val="0"/>
                <a:satMod val="103000"/>
                <a:lumMod val="102000"/>
                <a:tint val="94000"/>
              </a:schemeClr>
            </a:gs>
            <a:gs pos="50000">
              <a:schemeClr val="accent6">
                <a:shade val="90000"/>
                <a:hueOff val="126623"/>
                <a:satOff val="-5058"/>
                <a:lumOff val="11730"/>
                <a:alphaOff val="0"/>
                <a:satMod val="110000"/>
                <a:lumMod val="100000"/>
                <a:shade val="100000"/>
              </a:schemeClr>
            </a:gs>
            <a:gs pos="100000">
              <a:schemeClr val="accent6">
                <a:shade val="90000"/>
                <a:hueOff val="126623"/>
                <a:satOff val="-5058"/>
                <a:lumOff val="1173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1C1AC4-0736-41EB-9EAE-1FE7D8390A1E}">
      <dsp:nvSpPr>
        <dsp:cNvPr id="0" name=""/>
        <dsp:cNvSpPr/>
      </dsp:nvSpPr>
      <dsp:spPr>
        <a:xfrm>
          <a:off x="833747" y="179326"/>
          <a:ext cx="4424621" cy="4424621"/>
        </a:xfrm>
        <a:prstGeom prst="circularArrow">
          <a:avLst>
            <a:gd name="adj1" fmla="val 5085"/>
            <a:gd name="adj2" fmla="val 327528"/>
            <a:gd name="adj3" fmla="val 10472472"/>
            <a:gd name="adj4" fmla="val 5400000"/>
            <a:gd name="adj5" fmla="val 5932"/>
          </a:avLst>
        </a:prstGeom>
        <a:gradFill rotWithShape="0">
          <a:gsLst>
            <a:gs pos="0">
              <a:schemeClr val="accent6">
                <a:shade val="90000"/>
                <a:hueOff val="253246"/>
                <a:satOff val="-10115"/>
                <a:lumOff val="23461"/>
                <a:alphaOff val="0"/>
                <a:satMod val="103000"/>
                <a:lumMod val="102000"/>
                <a:tint val="94000"/>
              </a:schemeClr>
            </a:gs>
            <a:gs pos="50000">
              <a:schemeClr val="accent6">
                <a:shade val="90000"/>
                <a:hueOff val="253246"/>
                <a:satOff val="-10115"/>
                <a:lumOff val="23461"/>
                <a:alphaOff val="0"/>
                <a:satMod val="110000"/>
                <a:lumMod val="100000"/>
                <a:shade val="100000"/>
              </a:schemeClr>
            </a:gs>
            <a:gs pos="100000">
              <a:schemeClr val="accent6">
                <a:shade val="90000"/>
                <a:hueOff val="253246"/>
                <a:satOff val="-10115"/>
                <a:lumOff val="234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9A3F133-8BED-471D-A046-EE83B4121F6B}">
      <dsp:nvSpPr>
        <dsp:cNvPr id="0" name=""/>
        <dsp:cNvSpPr/>
      </dsp:nvSpPr>
      <dsp:spPr>
        <a:xfrm>
          <a:off x="833747" y="47150"/>
          <a:ext cx="4424621" cy="4424621"/>
        </a:xfrm>
        <a:prstGeom prst="circularArrow">
          <a:avLst>
            <a:gd name="adj1" fmla="val 5085"/>
            <a:gd name="adj2" fmla="val 327528"/>
            <a:gd name="adj3" fmla="val 15872472"/>
            <a:gd name="adj4" fmla="val 10800000"/>
            <a:gd name="adj5" fmla="val 5932"/>
          </a:avLst>
        </a:prstGeom>
        <a:gradFill rotWithShape="0">
          <a:gsLst>
            <a:gs pos="0">
              <a:schemeClr val="accent6">
                <a:shade val="90000"/>
                <a:hueOff val="379870"/>
                <a:satOff val="-15173"/>
                <a:lumOff val="35191"/>
                <a:alphaOff val="0"/>
                <a:satMod val="103000"/>
                <a:lumMod val="102000"/>
                <a:tint val="94000"/>
              </a:schemeClr>
            </a:gs>
            <a:gs pos="50000">
              <a:schemeClr val="accent6">
                <a:shade val="90000"/>
                <a:hueOff val="379870"/>
                <a:satOff val="-15173"/>
                <a:lumOff val="35191"/>
                <a:alphaOff val="0"/>
                <a:satMod val="110000"/>
                <a:lumMod val="100000"/>
                <a:shade val="100000"/>
              </a:schemeClr>
            </a:gs>
            <a:gs pos="100000">
              <a:schemeClr val="accent6">
                <a:shade val="90000"/>
                <a:hueOff val="379870"/>
                <a:satOff val="-15173"/>
                <a:lumOff val="3519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CE795A46-6ABE-46F6-82C0-2F5681C9EFA2}" type="datetimeFigureOut">
              <a:rPr lang="tr-TR" smtClean="0"/>
              <a:t>13.6.2017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79467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CE795A46-6ABE-46F6-82C0-2F5681C9EFA2}" type="datetimeFigureOut">
              <a:rPr lang="tr-TR" smtClean="0"/>
              <a:t>13.6.2017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1952499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CE795A46-6ABE-46F6-82C0-2F5681C9EFA2}" type="datetimeFigureOut">
              <a:rPr lang="tr-TR" smtClean="0"/>
              <a:t>13.6.2017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268862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CE795A46-6ABE-46F6-82C0-2F5681C9EFA2}" type="datetimeFigureOut">
              <a:rPr lang="tr-TR" smtClean="0"/>
              <a:t>13.6.2017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3540798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CE795A46-6ABE-46F6-82C0-2F5681C9EFA2}" type="datetimeFigureOut">
              <a:rPr lang="tr-TR" smtClean="0"/>
              <a:t>13.6.2017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2853455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CE795A46-6ABE-46F6-82C0-2F5681C9EFA2}" type="datetimeFigureOut">
              <a:rPr lang="tr-TR" smtClean="0"/>
              <a:t>13.6.2017</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2309491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CE795A46-6ABE-46F6-82C0-2F5681C9EFA2}" type="datetimeFigureOut">
              <a:rPr lang="tr-TR" smtClean="0"/>
              <a:t>13.6.2017</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30844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CE795A46-6ABE-46F6-82C0-2F5681C9EFA2}" type="datetimeFigureOut">
              <a:rPr lang="tr-TR" smtClean="0"/>
              <a:t>13.6.2017</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3658830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CE795A46-6ABE-46F6-82C0-2F5681C9EFA2}" type="datetimeFigureOut">
              <a:rPr lang="tr-TR" smtClean="0"/>
              <a:t>13.6.2017</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907744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CE795A46-6ABE-46F6-82C0-2F5681C9EFA2}" type="datetimeFigureOut">
              <a:rPr lang="tr-TR" smtClean="0"/>
              <a:t>13.6.2017</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120920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CE795A46-6ABE-46F6-82C0-2F5681C9EFA2}" type="datetimeFigureOut">
              <a:rPr lang="tr-TR" smtClean="0"/>
              <a:t>13.6.2017</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3038259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795A46-6ABE-46F6-82C0-2F5681C9EFA2}" type="datetimeFigureOut">
              <a:rPr lang="tr-TR" smtClean="0"/>
              <a:t>13.6.2017</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1205D-CECD-4565-83EB-DE2364755E8A}" type="slidenum">
              <a:rPr lang="tr-TR" smtClean="0"/>
              <a:t>‹#›</a:t>
            </a:fld>
            <a:endParaRPr lang="tr-TR"/>
          </a:p>
        </p:txBody>
      </p:sp>
    </p:spTree>
    <p:extLst>
      <p:ext uri="{BB962C8B-B14F-4D97-AF65-F5344CB8AC3E}">
        <p14:creationId xmlns:p14="http://schemas.microsoft.com/office/powerpoint/2010/main" val="3173841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slideLayout" Target="../slideLayouts/slideLayout7.xml"/><Relationship Id="rId4" Type="http://schemas.openxmlformats.org/officeDocument/2006/relationships/video" Target="../media/media2.mp4"/></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etin kutusu 3"/>
          <p:cNvSpPr txBox="1"/>
          <p:nvPr/>
        </p:nvSpPr>
        <p:spPr>
          <a:xfrm>
            <a:off x="4280066" y="489066"/>
            <a:ext cx="3479470" cy="707886"/>
          </a:xfrm>
          <a:prstGeom prst="rect">
            <a:avLst/>
          </a:prstGeom>
          <a:noFill/>
        </p:spPr>
        <p:txBody>
          <a:bodyPr wrap="square" rtlCol="0">
            <a:spAutoFit/>
          </a:bodyPr>
          <a:lstStyle/>
          <a:p>
            <a:r>
              <a:rPr lang="tr-TR" sz="4000" b="1" dirty="0" smtClean="0">
                <a:latin typeface="Adobe Garamond Pro" panose="02020502060506020403" pitchFamily="18" charset="-94"/>
              </a:rPr>
              <a:t>İçerik Yönetimi</a:t>
            </a:r>
            <a:endParaRPr lang="tr-TR" sz="4000" b="1" dirty="0">
              <a:latin typeface="Adobe Garamond Pro" panose="02020502060506020403" pitchFamily="18" charset="-94"/>
            </a:endParaRPr>
          </a:p>
        </p:txBody>
      </p:sp>
      <p:sp>
        <p:nvSpPr>
          <p:cNvPr id="5" name="Metin kutusu 4"/>
          <p:cNvSpPr txBox="1"/>
          <p:nvPr/>
        </p:nvSpPr>
        <p:spPr>
          <a:xfrm>
            <a:off x="1482338" y="1469485"/>
            <a:ext cx="5595456" cy="461665"/>
          </a:xfrm>
          <a:prstGeom prst="rect">
            <a:avLst/>
          </a:prstGeom>
          <a:noFill/>
        </p:spPr>
        <p:txBody>
          <a:bodyPr wrap="square" rtlCol="0">
            <a:spAutoFit/>
          </a:bodyPr>
          <a:lstStyle/>
          <a:p>
            <a:r>
              <a:rPr lang="tr-TR" sz="2400" b="1" u="sng" dirty="0" smtClean="0">
                <a:latin typeface="Adobe Garamond Pro" panose="02020502060506020403" pitchFamily="18" charset="-94"/>
              </a:rPr>
              <a:t>Proje Adı: </a:t>
            </a:r>
            <a:r>
              <a:rPr lang="tr-TR" sz="2400" dirty="0" smtClean="0">
                <a:latin typeface="Adobe Garamond Pro" panose="02020502060506020403" pitchFamily="18" charset="-94"/>
              </a:rPr>
              <a:t>DÖN-GEL ATIK</a:t>
            </a:r>
            <a:endParaRPr lang="tr-TR" sz="2400" dirty="0">
              <a:latin typeface="Adobe Garamond Pro" panose="02020502060506020403" pitchFamily="18" charset="-94"/>
            </a:endParaRPr>
          </a:p>
        </p:txBody>
      </p:sp>
      <p:sp>
        <p:nvSpPr>
          <p:cNvPr id="6" name="Metin kutusu 5"/>
          <p:cNvSpPr txBox="1"/>
          <p:nvPr/>
        </p:nvSpPr>
        <p:spPr>
          <a:xfrm>
            <a:off x="7894320" y="1469486"/>
            <a:ext cx="2008242" cy="461665"/>
          </a:xfrm>
          <a:prstGeom prst="rect">
            <a:avLst/>
          </a:prstGeom>
          <a:noFill/>
        </p:spPr>
        <p:txBody>
          <a:bodyPr wrap="none" rtlCol="0">
            <a:spAutoFit/>
          </a:bodyPr>
          <a:lstStyle/>
          <a:p>
            <a:r>
              <a:rPr lang="tr-TR" sz="2400" b="1" u="sng" dirty="0" smtClean="0">
                <a:latin typeface="Adobe Garamond Pro" panose="02020502060506020403" pitchFamily="18" charset="-94"/>
              </a:rPr>
              <a:t>Proje Üyeleri: </a:t>
            </a:r>
            <a:endParaRPr lang="tr-TR" sz="2400" b="1" u="sng" dirty="0">
              <a:latin typeface="Adobe Garamond Pro" panose="02020502060506020403" pitchFamily="18" charset="-94"/>
            </a:endParaRPr>
          </a:p>
        </p:txBody>
      </p:sp>
      <p:graphicFrame>
        <p:nvGraphicFramePr>
          <p:cNvPr id="8" name="Diyagram 7"/>
          <p:cNvGraphicFramePr/>
          <p:nvPr>
            <p:extLst>
              <p:ext uri="{D42A27DB-BD31-4B8C-83A1-F6EECF244321}">
                <p14:modId xmlns:p14="http://schemas.microsoft.com/office/powerpoint/2010/main" val="2303815067"/>
              </p:ext>
            </p:extLst>
          </p:nvPr>
        </p:nvGraphicFramePr>
        <p:xfrm>
          <a:off x="5806440" y="2072641"/>
          <a:ext cx="6260293" cy="46870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462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graphicEl>
                                              <a:dgm id="{B91CAF7D-4184-4898-BAC7-00DD8AB13EA4}"/>
                                            </p:graphicEl>
                                          </p:spTgt>
                                        </p:tgtEl>
                                        <p:attrNameLst>
                                          <p:attrName>style.visibility</p:attrName>
                                        </p:attrNameLst>
                                      </p:cBhvr>
                                      <p:to>
                                        <p:strVal val="visible"/>
                                      </p:to>
                                    </p:set>
                                    <p:animEffect transition="in" filter="fade">
                                      <p:cBhvr>
                                        <p:cTn id="19" dur="250"/>
                                        <p:tgtEl>
                                          <p:spTgt spid="8">
                                            <p:graphicEl>
                                              <a:dgm id="{B91CAF7D-4184-4898-BAC7-00DD8AB13EA4}"/>
                                            </p:graphicEl>
                                          </p:spTgt>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8">
                                            <p:graphicEl>
                                              <a:dgm id="{F1726795-838A-43A8-9381-DBB0141E1F35}"/>
                                            </p:graphicEl>
                                          </p:spTgt>
                                        </p:tgtEl>
                                        <p:attrNameLst>
                                          <p:attrName>style.visibility</p:attrName>
                                        </p:attrNameLst>
                                      </p:cBhvr>
                                      <p:to>
                                        <p:strVal val="visible"/>
                                      </p:to>
                                    </p:set>
                                    <p:animEffect transition="in" filter="fade">
                                      <p:cBhvr>
                                        <p:cTn id="23" dur="250"/>
                                        <p:tgtEl>
                                          <p:spTgt spid="8">
                                            <p:graphicEl>
                                              <a:dgm id="{F1726795-838A-43A8-9381-DBB0141E1F35}"/>
                                            </p:graphic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graphicEl>
                                              <a:dgm id="{BB3BA11D-E9FF-4BBA-B829-7455841476F9}"/>
                                            </p:graphicEl>
                                          </p:spTgt>
                                        </p:tgtEl>
                                        <p:attrNameLst>
                                          <p:attrName>style.visibility</p:attrName>
                                        </p:attrNameLst>
                                      </p:cBhvr>
                                      <p:to>
                                        <p:strVal val="visible"/>
                                      </p:to>
                                    </p:set>
                                    <p:animEffect transition="in" filter="fade">
                                      <p:cBhvr>
                                        <p:cTn id="27" dur="250"/>
                                        <p:tgtEl>
                                          <p:spTgt spid="8">
                                            <p:graphicEl>
                                              <a:dgm id="{BB3BA11D-E9FF-4BBA-B829-7455841476F9}"/>
                                            </p:graphicEl>
                                          </p:spTgt>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8">
                                            <p:graphicEl>
                                              <a:dgm id="{48E90E86-F8E4-4F75-8AAA-C9F99FEF6342}"/>
                                            </p:graphicEl>
                                          </p:spTgt>
                                        </p:tgtEl>
                                        <p:attrNameLst>
                                          <p:attrName>style.visibility</p:attrName>
                                        </p:attrNameLst>
                                      </p:cBhvr>
                                      <p:to>
                                        <p:strVal val="visible"/>
                                      </p:to>
                                    </p:set>
                                    <p:animEffect transition="in" filter="fade">
                                      <p:cBhvr>
                                        <p:cTn id="31" dur="250"/>
                                        <p:tgtEl>
                                          <p:spTgt spid="8">
                                            <p:graphicEl>
                                              <a:dgm id="{48E90E86-F8E4-4F75-8AAA-C9F99FEF6342}"/>
                                            </p:graphicEl>
                                          </p:spTgt>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8">
                                            <p:graphicEl>
                                              <a:dgm id="{B9189C43-DB17-42A4-BBF0-96AD5BBB4EB4}"/>
                                            </p:graphicEl>
                                          </p:spTgt>
                                        </p:tgtEl>
                                        <p:attrNameLst>
                                          <p:attrName>style.visibility</p:attrName>
                                        </p:attrNameLst>
                                      </p:cBhvr>
                                      <p:to>
                                        <p:strVal val="visible"/>
                                      </p:to>
                                    </p:set>
                                    <p:animEffect transition="in" filter="fade">
                                      <p:cBhvr>
                                        <p:cTn id="35" dur="250"/>
                                        <p:tgtEl>
                                          <p:spTgt spid="8">
                                            <p:graphicEl>
                                              <a:dgm id="{B9189C43-DB17-42A4-BBF0-96AD5BBB4EB4}"/>
                                            </p:graphicEl>
                                          </p:spTgt>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8">
                                            <p:graphicEl>
                                              <a:dgm id="{CC1C1AC4-0736-41EB-9EAE-1FE7D8390A1E}"/>
                                            </p:graphicEl>
                                          </p:spTgt>
                                        </p:tgtEl>
                                        <p:attrNameLst>
                                          <p:attrName>style.visibility</p:attrName>
                                        </p:attrNameLst>
                                      </p:cBhvr>
                                      <p:to>
                                        <p:strVal val="visible"/>
                                      </p:to>
                                    </p:set>
                                    <p:animEffect transition="in" filter="fade">
                                      <p:cBhvr>
                                        <p:cTn id="39" dur="250"/>
                                        <p:tgtEl>
                                          <p:spTgt spid="8">
                                            <p:graphicEl>
                                              <a:dgm id="{CC1C1AC4-0736-41EB-9EAE-1FE7D8390A1E}"/>
                                            </p:graphicEl>
                                          </p:spTgt>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8">
                                            <p:graphicEl>
                                              <a:dgm id="{0DEDD285-579B-4253-8E5C-20C89315125F}"/>
                                            </p:graphicEl>
                                          </p:spTgt>
                                        </p:tgtEl>
                                        <p:attrNameLst>
                                          <p:attrName>style.visibility</p:attrName>
                                        </p:attrNameLst>
                                      </p:cBhvr>
                                      <p:to>
                                        <p:strVal val="visible"/>
                                      </p:to>
                                    </p:set>
                                    <p:animEffect transition="in" filter="fade">
                                      <p:cBhvr>
                                        <p:cTn id="43" dur="250"/>
                                        <p:tgtEl>
                                          <p:spTgt spid="8">
                                            <p:graphicEl>
                                              <a:dgm id="{0DEDD285-579B-4253-8E5C-20C89315125F}"/>
                                            </p:graphicEl>
                                          </p:spTgt>
                                        </p:tgtEl>
                                      </p:cBhvr>
                                    </p:animEffect>
                                  </p:childTnLst>
                                </p:cTn>
                              </p:par>
                            </p:childTnLst>
                          </p:cTn>
                        </p:par>
                        <p:par>
                          <p:cTn id="44" fill="hold">
                            <p:stCondLst>
                              <p:cond delay="3250"/>
                            </p:stCondLst>
                            <p:childTnLst>
                              <p:par>
                                <p:cTn id="45" presetID="10" presetClass="entr" presetSubtype="0" fill="hold" grpId="0" nodeType="afterEffect">
                                  <p:stCondLst>
                                    <p:cond delay="0"/>
                                  </p:stCondLst>
                                  <p:childTnLst>
                                    <p:set>
                                      <p:cBhvr>
                                        <p:cTn id="46" dur="1" fill="hold">
                                          <p:stCondLst>
                                            <p:cond delay="0"/>
                                          </p:stCondLst>
                                        </p:cTn>
                                        <p:tgtEl>
                                          <p:spTgt spid="8">
                                            <p:graphicEl>
                                              <a:dgm id="{29A3F133-8BED-471D-A046-EE83B4121F6B}"/>
                                            </p:graphicEl>
                                          </p:spTgt>
                                        </p:tgtEl>
                                        <p:attrNameLst>
                                          <p:attrName>style.visibility</p:attrName>
                                        </p:attrNameLst>
                                      </p:cBhvr>
                                      <p:to>
                                        <p:strVal val="visible"/>
                                      </p:to>
                                    </p:set>
                                    <p:animEffect transition="in" filter="fade">
                                      <p:cBhvr>
                                        <p:cTn id="47" dur="250"/>
                                        <p:tgtEl>
                                          <p:spTgt spid="8">
                                            <p:graphicEl>
                                              <a:dgm id="{29A3F133-8BED-471D-A046-EE83B4121F6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Graphic spid="8" grpId="0">
        <p:bldSub>
          <a:bldDgm bld="one"/>
        </p:bldSub>
      </p:bldGraphic>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9" y="860612"/>
            <a:ext cx="11600329" cy="5199529"/>
          </a:xfrm>
          <a:prstGeom prst="rect">
            <a:avLst/>
          </a:prstGeom>
        </p:spPr>
      </p:pic>
      <p:sp>
        <p:nvSpPr>
          <p:cNvPr id="4" name="Dikdörtgen 3"/>
          <p:cNvSpPr/>
          <p:nvPr/>
        </p:nvSpPr>
        <p:spPr>
          <a:xfrm>
            <a:off x="1874520" y="1005840"/>
            <a:ext cx="2773680" cy="108204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Dikdörtgen 4"/>
          <p:cNvSpPr/>
          <p:nvPr/>
        </p:nvSpPr>
        <p:spPr>
          <a:xfrm>
            <a:off x="4495800" y="1005840"/>
            <a:ext cx="2773680" cy="295656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Dikdörtgen 5"/>
          <p:cNvSpPr/>
          <p:nvPr/>
        </p:nvSpPr>
        <p:spPr>
          <a:xfrm>
            <a:off x="7416501" y="860612"/>
            <a:ext cx="2773680" cy="2675068"/>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p:cNvSpPr/>
          <p:nvPr/>
        </p:nvSpPr>
        <p:spPr>
          <a:xfrm>
            <a:off x="1575099" y="2198146"/>
            <a:ext cx="2539701" cy="2023334"/>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p:cNvSpPr/>
          <p:nvPr/>
        </p:nvSpPr>
        <p:spPr>
          <a:xfrm>
            <a:off x="7533490" y="3688080"/>
            <a:ext cx="2951630" cy="112776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p:cNvSpPr/>
          <p:nvPr/>
        </p:nvSpPr>
        <p:spPr>
          <a:xfrm>
            <a:off x="7334922" y="4815840"/>
            <a:ext cx="2951630" cy="112776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11617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6"/>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8"/>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02" y="2676420"/>
            <a:ext cx="11431595" cy="1505160"/>
          </a:xfrm>
          <a:prstGeom prst="rect">
            <a:avLst/>
          </a:prstGeom>
        </p:spPr>
      </p:pic>
    </p:spTree>
    <p:extLst>
      <p:ext uri="{BB962C8B-B14F-4D97-AF65-F5344CB8AC3E}">
        <p14:creationId xmlns:p14="http://schemas.microsoft.com/office/powerpoint/2010/main" val="288856299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125" y="537759"/>
            <a:ext cx="9135750" cy="5782482"/>
          </a:xfrm>
          <a:prstGeom prst="rect">
            <a:avLst/>
          </a:prstGeom>
        </p:spPr>
      </p:pic>
      <p:sp>
        <p:nvSpPr>
          <p:cNvPr id="3" name="Dikdörtgen 2"/>
          <p:cNvSpPr/>
          <p:nvPr/>
        </p:nvSpPr>
        <p:spPr>
          <a:xfrm>
            <a:off x="3621740" y="824752"/>
            <a:ext cx="1326777" cy="502023"/>
          </a:xfrm>
          <a:prstGeom prst="rect">
            <a:avLst/>
          </a:prstGeom>
          <a:solidFill>
            <a:schemeClr val="lt1">
              <a:alpha val="2700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5951381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730" y="466311"/>
            <a:ext cx="8878539" cy="5925377"/>
          </a:xfrm>
          <a:prstGeom prst="rect">
            <a:avLst/>
          </a:prstGeom>
        </p:spPr>
      </p:pic>
    </p:spTree>
    <p:extLst>
      <p:ext uri="{BB962C8B-B14F-4D97-AF65-F5344CB8AC3E}">
        <p14:creationId xmlns:p14="http://schemas.microsoft.com/office/powerpoint/2010/main" val="2917487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1219200" y="183078"/>
            <a:ext cx="9277350" cy="6174859"/>
          </a:xfrm>
          <a:prstGeom prst="rect">
            <a:avLst/>
          </a:prstGeom>
        </p:spPr>
      </p:pic>
    </p:spTree>
    <p:extLst>
      <p:ext uri="{BB962C8B-B14F-4D97-AF65-F5344CB8AC3E}">
        <p14:creationId xmlns:p14="http://schemas.microsoft.com/office/powerpoint/2010/main" val="6370709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467" y="609206"/>
            <a:ext cx="8707065" cy="5639587"/>
          </a:xfrm>
          <a:prstGeom prst="rect">
            <a:avLst/>
          </a:prstGeom>
        </p:spPr>
      </p:pic>
    </p:spTree>
    <p:extLst>
      <p:ext uri="{BB962C8B-B14F-4D97-AF65-F5344CB8AC3E}">
        <p14:creationId xmlns:p14="http://schemas.microsoft.com/office/powerpoint/2010/main" val="21607784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Dikdörtgen 4"/>
          <p:cNvSpPr/>
          <p:nvPr/>
        </p:nvSpPr>
        <p:spPr>
          <a:xfrm>
            <a:off x="4140946" y="35634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5853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47" y="228153"/>
            <a:ext cx="9459817" cy="6401693"/>
          </a:xfrm>
          <a:prstGeom prst="rect">
            <a:avLst/>
          </a:prstGeom>
        </p:spPr>
      </p:pic>
    </p:spTree>
    <p:extLst>
      <p:ext uri="{BB962C8B-B14F-4D97-AF65-F5344CB8AC3E}">
        <p14:creationId xmlns:p14="http://schemas.microsoft.com/office/powerpoint/2010/main" val="13875511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388" y="418680"/>
            <a:ext cx="8945223" cy="6020640"/>
          </a:xfrm>
          <a:prstGeom prst="rect">
            <a:avLst/>
          </a:prstGeom>
        </p:spPr>
      </p:pic>
    </p:spTree>
    <p:extLst>
      <p:ext uri="{BB962C8B-B14F-4D97-AF65-F5344CB8AC3E}">
        <p14:creationId xmlns:p14="http://schemas.microsoft.com/office/powerpoint/2010/main" val="5315817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648197" y="301266"/>
            <a:ext cx="6655681" cy="6147035"/>
          </a:xfrm>
          <a:prstGeom prst="rect">
            <a:avLst/>
          </a:prstGeom>
        </p:spPr>
      </p:pic>
    </p:spTree>
    <p:extLst>
      <p:ext uri="{BB962C8B-B14F-4D97-AF65-F5344CB8AC3E}">
        <p14:creationId xmlns:p14="http://schemas.microsoft.com/office/powerpoint/2010/main" val="3537451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1492332" y="810913"/>
            <a:ext cx="8506691" cy="2771143"/>
          </a:xfrm>
          <a:prstGeom prst="rect">
            <a:avLst/>
          </a:prstGeom>
        </p:spPr>
        <p:txBody>
          <a:bodyPr wrap="square">
            <a:spAutoFit/>
          </a:bodyPr>
          <a:lstStyle/>
          <a:p>
            <a:pPr>
              <a:lnSpc>
                <a:spcPct val="107000"/>
              </a:lnSpc>
              <a:spcAft>
                <a:spcPts val="800"/>
              </a:spcAft>
            </a:pPr>
            <a:r>
              <a:rPr lang="tr-TR" sz="2400" b="1" dirty="0" smtClean="0">
                <a:solidFill>
                  <a:srgbClr val="660000"/>
                </a:solidFill>
                <a:effectLst/>
                <a:latin typeface="Adobe Garamond Pro" panose="02020502060506020403" pitchFamily="18" charset="-94"/>
                <a:ea typeface="Times New Roman" panose="02020603050405020304" pitchFamily="18" charset="0"/>
                <a:cs typeface="Arial" panose="020B0604020202020204" pitchFamily="34" charset="0"/>
              </a:rPr>
              <a:t>Amaç</a:t>
            </a:r>
            <a:endParaRPr lang="tr-TR" sz="2400" dirty="0">
              <a:solidFill>
                <a:srgbClr val="000000"/>
              </a:solidFill>
              <a:latin typeface="Adobe Garamond Pro" panose="02020502060506020403" pitchFamily="18" charset="-94"/>
              <a:ea typeface="Times New Roman" panose="02020603050405020304" pitchFamily="18"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tr-TR" sz="2400" dirty="0">
                <a:solidFill>
                  <a:srgbClr val="000000"/>
                </a:solidFill>
                <a:latin typeface="Adobe Garamond Pro" panose="02020502060506020403" pitchFamily="18" charset="-94"/>
                <a:ea typeface="Times New Roman" panose="02020603050405020304" pitchFamily="18" charset="0"/>
                <a:cs typeface="Arial" panose="020B0604020202020204" pitchFamily="34" charset="0"/>
              </a:rPr>
              <a:t>F</a:t>
            </a:r>
            <a:r>
              <a:rPr lang="tr-TR" sz="2400" dirty="0" smtClean="0">
                <a:solidFill>
                  <a:srgbClr val="000000"/>
                </a:solidFill>
                <a:effectLst/>
                <a:latin typeface="Adobe Garamond Pro" panose="02020502060506020403" pitchFamily="18" charset="-94"/>
                <a:ea typeface="Times New Roman" panose="02020603050405020304" pitchFamily="18" charset="0"/>
                <a:cs typeface="Arial" panose="020B0604020202020204" pitchFamily="34" charset="0"/>
              </a:rPr>
              <a:t>aaliyet alanı geri dönüşüm sanayisidir.</a:t>
            </a:r>
          </a:p>
          <a:p>
            <a:pPr marL="457200" indent="-457200">
              <a:lnSpc>
                <a:spcPct val="107000"/>
              </a:lnSpc>
              <a:spcAft>
                <a:spcPts val="800"/>
              </a:spcAft>
              <a:buFont typeface="Arial" panose="020B0604020202020204" pitchFamily="34" charset="0"/>
              <a:buChar char="•"/>
            </a:pPr>
            <a:r>
              <a:rPr lang="tr-TR" sz="2400" dirty="0" smtClean="0">
                <a:solidFill>
                  <a:srgbClr val="000000"/>
                </a:solidFill>
                <a:effectLst/>
                <a:latin typeface="Adobe Garamond Pro" panose="02020502060506020403" pitchFamily="18" charset="-94"/>
                <a:ea typeface="Times New Roman" panose="02020603050405020304" pitchFamily="18" charset="0"/>
                <a:cs typeface="Arial" panose="020B0604020202020204" pitchFamily="34" charset="0"/>
              </a:rPr>
              <a:t> Kullanım süresi dolmuş, doğaya ve insanlara zarar veren ve kullanılmayan atıkları dönüştürüp tekrar kullanıma sunmaktır.</a:t>
            </a:r>
          </a:p>
          <a:p>
            <a:pPr marL="457200" indent="-457200">
              <a:lnSpc>
                <a:spcPct val="107000"/>
              </a:lnSpc>
              <a:spcAft>
                <a:spcPts val="800"/>
              </a:spcAft>
              <a:buFont typeface="Arial" panose="020B0604020202020204" pitchFamily="34" charset="0"/>
              <a:buChar char="•"/>
            </a:pPr>
            <a:r>
              <a:rPr lang="tr-TR" sz="2400" dirty="0" smtClean="0">
                <a:solidFill>
                  <a:srgbClr val="000000"/>
                </a:solidFill>
                <a:effectLst/>
                <a:latin typeface="Adobe Garamond Pro" panose="02020502060506020403" pitchFamily="18" charset="-94"/>
                <a:ea typeface="Times New Roman" panose="02020603050405020304" pitchFamily="18" charset="0"/>
                <a:cs typeface="Arial" panose="020B0604020202020204" pitchFamily="34" charset="0"/>
              </a:rPr>
              <a:t> Geri dönüşüm hakkında içerik yönetim sistemimizle bir farkındalık yaratmaktır.</a:t>
            </a:r>
            <a:endParaRPr lang="tr-TR" sz="2400" dirty="0">
              <a:effectLst/>
              <a:latin typeface="Adobe Garamond Pro" panose="02020502060506020403" pitchFamily="18" charset="-94"/>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44875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28" y="-1"/>
            <a:ext cx="10762631" cy="6687671"/>
          </a:xfrm>
          <a:prstGeom prst="rect">
            <a:avLst/>
          </a:prstGeom>
        </p:spPr>
      </p:pic>
      <p:sp>
        <p:nvSpPr>
          <p:cNvPr id="6" name="Dikdörtgen 5"/>
          <p:cNvSpPr/>
          <p:nvPr/>
        </p:nvSpPr>
        <p:spPr>
          <a:xfrm>
            <a:off x="5299186" y="72210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4379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6"/>
          <a:stretch>
            <a:fillRect/>
          </a:stretch>
        </p:blipFill>
        <p:spPr>
          <a:xfrm>
            <a:off x="1619089" y="1060466"/>
            <a:ext cx="8162925" cy="3048000"/>
          </a:xfrm>
          <a:prstGeom prst="rect">
            <a:avLst/>
          </a:prstGeom>
        </p:spPr>
      </p:pic>
      <p:pic>
        <p:nvPicPr>
          <p:cNvPr id="4" name="video-146212924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832449" y="923306"/>
            <a:ext cx="8351953" cy="4593574"/>
          </a:xfrm>
          <a:prstGeom prst="rect">
            <a:avLst/>
          </a:prstGeom>
          <a:ln>
            <a:noFill/>
          </a:ln>
          <a:effectLst>
            <a:outerShdw blurRad="190500" algn="tl" rotWithShape="0">
              <a:srgbClr val="000000">
                <a:alpha val="70000"/>
              </a:srgbClr>
            </a:outerShdw>
          </a:effectLst>
        </p:spPr>
      </p:pic>
      <p:pic>
        <p:nvPicPr>
          <p:cNvPr id="2" name="video-1462134447">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619089" y="811798"/>
            <a:ext cx="9088240" cy="49985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507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md type="call" cmd="stop">
                                      <p:cBhvr>
                                        <p:cTn id="11" dur="1">
                                          <p:stCondLst>
                                            <p:cond delay="0"/>
                                          </p:stCondLst>
                                        </p:cTn>
                                        <p:tgtEl>
                                          <p:spTgt spid="4"/>
                                        </p:tgtEl>
                                      </p:cBhvr>
                                    </p:cmd>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video>
              <p:cMediaNode vol="80000">
                <p:cTn id="16"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8" name="Dikdörtgen 7"/>
          <p:cNvSpPr/>
          <p:nvPr/>
        </p:nvSpPr>
        <p:spPr>
          <a:xfrm>
            <a:off x="4140946" y="108786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12016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519" y="266258"/>
            <a:ext cx="9392961" cy="6325483"/>
          </a:xfrm>
          <a:prstGeom prst="rect">
            <a:avLst/>
          </a:prstGeom>
        </p:spPr>
      </p:pic>
    </p:spTree>
    <p:extLst>
      <p:ext uri="{BB962C8B-B14F-4D97-AF65-F5344CB8AC3E}">
        <p14:creationId xmlns:p14="http://schemas.microsoft.com/office/powerpoint/2010/main" val="16837951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361" y="247206"/>
            <a:ext cx="9507277" cy="6363588"/>
          </a:xfrm>
          <a:prstGeom prst="rect">
            <a:avLst/>
          </a:prstGeom>
        </p:spPr>
      </p:pic>
    </p:spTree>
    <p:extLst>
      <p:ext uri="{BB962C8B-B14F-4D97-AF65-F5344CB8AC3E}">
        <p14:creationId xmlns:p14="http://schemas.microsoft.com/office/powerpoint/2010/main" val="2849554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098" y="251969"/>
            <a:ext cx="9335803" cy="6354062"/>
          </a:xfrm>
          <a:prstGeom prst="rect">
            <a:avLst/>
          </a:prstGeom>
        </p:spPr>
      </p:pic>
    </p:spTree>
    <p:extLst>
      <p:ext uri="{BB962C8B-B14F-4D97-AF65-F5344CB8AC3E}">
        <p14:creationId xmlns:p14="http://schemas.microsoft.com/office/powerpoint/2010/main" val="10519135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881187" y="495580"/>
            <a:ext cx="9039225" cy="6010275"/>
          </a:xfrm>
          <a:prstGeom prst="rect">
            <a:avLst/>
          </a:prstGeom>
        </p:spPr>
      </p:pic>
      <p:sp>
        <p:nvSpPr>
          <p:cNvPr id="3" name="Oval 2"/>
          <p:cNvSpPr/>
          <p:nvPr/>
        </p:nvSpPr>
        <p:spPr>
          <a:xfrm>
            <a:off x="1881187" y="3870961"/>
            <a:ext cx="3432747" cy="2859624"/>
          </a:xfrm>
          <a:prstGeom prst="ellipse">
            <a:avLst/>
          </a:prstGeom>
          <a:solidFill>
            <a:schemeClr val="lt1">
              <a:alpha val="0"/>
            </a:schemeClr>
          </a:solid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4" name="Çift Ayraç 3"/>
          <p:cNvSpPr/>
          <p:nvPr/>
        </p:nvSpPr>
        <p:spPr>
          <a:xfrm>
            <a:off x="2103120" y="495580"/>
            <a:ext cx="6812280" cy="1455140"/>
          </a:xfrm>
          <a:prstGeom prst="bracePair">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15624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4" name="Dikdörtgen 3"/>
          <p:cNvSpPr/>
          <p:nvPr/>
        </p:nvSpPr>
        <p:spPr>
          <a:xfrm>
            <a:off x="4156186" y="142314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99252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685455" y="162296"/>
            <a:ext cx="8724900" cy="6248400"/>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413" y="1085227"/>
            <a:ext cx="3596398" cy="4956543"/>
          </a:xfrm>
          <a:prstGeom prst="rect">
            <a:avLst/>
          </a:prstGeom>
        </p:spPr>
      </p:pic>
    </p:spTree>
    <p:extLst>
      <p:ext uri="{BB962C8B-B14F-4D97-AF65-F5344CB8AC3E}">
        <p14:creationId xmlns:p14="http://schemas.microsoft.com/office/powerpoint/2010/main" val="92594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 presetClass="emph" presetSubtype="0" fill="hold" nodeType="withEffect">
                                  <p:stCondLst>
                                    <p:cond delay="0"/>
                                  </p:stCondLst>
                                  <p:childTnLst>
                                    <p:animScale>
                                      <p:cBhvr>
                                        <p:cTn id="9"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098" y="432969"/>
            <a:ext cx="10421804" cy="6057478"/>
          </a:xfrm>
          <a:prstGeom prst="rect">
            <a:avLst/>
          </a:prstGeom>
        </p:spPr>
      </p:pic>
    </p:spTree>
    <p:extLst>
      <p:ext uri="{BB962C8B-B14F-4D97-AF65-F5344CB8AC3E}">
        <p14:creationId xmlns:p14="http://schemas.microsoft.com/office/powerpoint/2010/main" val="342298294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stretch>
            <a:fillRect/>
          </a:stretch>
        </p:blipFill>
        <p:spPr>
          <a:xfrm>
            <a:off x="-5522" y="0"/>
            <a:ext cx="12197522" cy="6858000"/>
          </a:xfrm>
          <a:prstGeom prst="rect">
            <a:avLst/>
          </a:prstGeom>
        </p:spPr>
      </p:pic>
    </p:spTree>
    <p:extLst>
      <p:ext uri="{BB962C8B-B14F-4D97-AF65-F5344CB8AC3E}">
        <p14:creationId xmlns:p14="http://schemas.microsoft.com/office/powerpoint/2010/main" val="3769321830"/>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88366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688" y="318312"/>
            <a:ext cx="5468113" cy="6344535"/>
          </a:xfrm>
          <a:prstGeom prst="rect">
            <a:avLst/>
          </a:prstGeom>
        </p:spPr>
      </p:pic>
      <p:pic>
        <p:nvPicPr>
          <p:cNvPr id="5" name="Resim 4"/>
          <p:cNvPicPr>
            <a:picLocks noChangeAspect="1"/>
          </p:cNvPicPr>
          <p:nvPr/>
        </p:nvPicPr>
        <p:blipFill>
          <a:blip r:embed="rId3"/>
          <a:stretch>
            <a:fillRect/>
          </a:stretch>
        </p:blipFill>
        <p:spPr>
          <a:xfrm>
            <a:off x="1616886" y="2287338"/>
            <a:ext cx="2695575" cy="1476375"/>
          </a:xfrm>
          <a:prstGeom prst="rect">
            <a:avLst/>
          </a:prstGeom>
        </p:spPr>
      </p:pic>
    </p:spTree>
    <p:extLst>
      <p:ext uri="{BB962C8B-B14F-4D97-AF65-F5344CB8AC3E}">
        <p14:creationId xmlns:p14="http://schemas.microsoft.com/office/powerpoint/2010/main" val="4152496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524000" y="461962"/>
            <a:ext cx="9144000" cy="5934075"/>
          </a:xfrm>
          <a:prstGeom prst="rect">
            <a:avLst/>
          </a:prstGeom>
        </p:spPr>
      </p:pic>
    </p:spTree>
    <p:extLst>
      <p:ext uri="{BB962C8B-B14F-4D97-AF65-F5344CB8AC3E}">
        <p14:creationId xmlns:p14="http://schemas.microsoft.com/office/powerpoint/2010/main" val="26912590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8442"/>
            <a:ext cx="12192000" cy="4321116"/>
          </a:xfrm>
          <a:prstGeom prst="rect">
            <a:avLst/>
          </a:prstGeom>
        </p:spPr>
      </p:pic>
    </p:spTree>
    <p:extLst>
      <p:ext uri="{BB962C8B-B14F-4D97-AF65-F5344CB8AC3E}">
        <p14:creationId xmlns:p14="http://schemas.microsoft.com/office/powerpoint/2010/main" val="19896502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043546" y="251011"/>
            <a:ext cx="10150849" cy="6015318"/>
          </a:xfrm>
          <a:prstGeom prst="rect">
            <a:avLst/>
          </a:prstGeom>
        </p:spPr>
      </p:pic>
    </p:spTree>
    <p:extLst>
      <p:ext uri="{BB962C8B-B14F-4D97-AF65-F5344CB8AC3E}">
        <p14:creationId xmlns:p14="http://schemas.microsoft.com/office/powerpoint/2010/main" val="21455781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695" y="0"/>
            <a:ext cx="8282609" cy="6858000"/>
          </a:xfrm>
          <a:prstGeom prst="rect">
            <a:avLst/>
          </a:prstGeom>
        </p:spPr>
      </p:pic>
      <p:sp>
        <p:nvSpPr>
          <p:cNvPr id="6" name="Dikdörtgen 5"/>
          <p:cNvSpPr/>
          <p:nvPr/>
        </p:nvSpPr>
        <p:spPr>
          <a:xfrm>
            <a:off x="1748266" y="171270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88347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p:nvPr/>
        </p:nvPicPr>
        <p:blipFill>
          <a:blip r:embed="rId2">
            <a:extLst>
              <a:ext uri="{28A0092B-C50C-407E-A947-70E740481C1C}">
                <a14:useLocalDpi xmlns:a14="http://schemas.microsoft.com/office/drawing/2010/main" val="0"/>
              </a:ext>
            </a:extLst>
          </a:blip>
          <a:stretch>
            <a:fillRect/>
          </a:stretch>
        </p:blipFill>
        <p:spPr>
          <a:xfrm>
            <a:off x="1147666" y="822584"/>
            <a:ext cx="9630261" cy="5922989"/>
          </a:xfrm>
          <a:prstGeom prst="rect">
            <a:avLst/>
          </a:prstGeom>
          <a:ln>
            <a:noFill/>
          </a:ln>
          <a:effectLst>
            <a:softEdge rad="112500"/>
          </a:effectLst>
        </p:spPr>
      </p:pic>
      <p:sp>
        <p:nvSpPr>
          <p:cNvPr id="4" name="Metin kutusu 3"/>
          <p:cNvSpPr txBox="1"/>
          <p:nvPr/>
        </p:nvSpPr>
        <p:spPr>
          <a:xfrm>
            <a:off x="1147665" y="239842"/>
            <a:ext cx="2146679"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tr-TR" sz="3200" dirty="0" smtClean="0">
                <a:latin typeface="Arial" panose="020B0604020202020204" pitchFamily="34" charset="0"/>
                <a:cs typeface="Arial" panose="020B0604020202020204" pitchFamily="34" charset="0"/>
              </a:rPr>
              <a:t>İş Süreci</a:t>
            </a:r>
            <a:endParaRPr lang="tr-T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28300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595719" y="147441"/>
            <a:ext cx="8791294" cy="6410522"/>
          </a:xfrm>
          <a:prstGeom prst="rect">
            <a:avLst/>
          </a:prstGeom>
        </p:spPr>
      </p:pic>
    </p:spTree>
    <p:extLst>
      <p:ext uri="{BB962C8B-B14F-4D97-AF65-F5344CB8AC3E}">
        <p14:creationId xmlns:p14="http://schemas.microsoft.com/office/powerpoint/2010/main" val="38526998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066114" y="268942"/>
            <a:ext cx="9782861" cy="6146146"/>
          </a:xfrm>
          <a:prstGeom prst="rect">
            <a:avLst/>
          </a:prstGeom>
        </p:spPr>
      </p:pic>
    </p:spTree>
    <p:extLst>
      <p:ext uri="{BB962C8B-B14F-4D97-AF65-F5344CB8AC3E}">
        <p14:creationId xmlns:p14="http://schemas.microsoft.com/office/powerpoint/2010/main" val="1007430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12" y="0"/>
            <a:ext cx="10076329" cy="6580094"/>
          </a:xfrm>
          <a:prstGeom prst="rect">
            <a:avLst/>
          </a:prstGeom>
        </p:spPr>
      </p:pic>
    </p:spTree>
    <p:extLst>
      <p:ext uri="{BB962C8B-B14F-4D97-AF65-F5344CB8AC3E}">
        <p14:creationId xmlns:p14="http://schemas.microsoft.com/office/powerpoint/2010/main" val="39571011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0555746"/>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53" y="134596"/>
            <a:ext cx="8480612" cy="6463428"/>
          </a:xfrm>
          <a:prstGeom prst="rect">
            <a:avLst/>
          </a:prstGeom>
        </p:spPr>
      </p:pic>
    </p:spTree>
    <p:extLst>
      <p:ext uri="{BB962C8B-B14F-4D97-AF65-F5344CB8AC3E}">
        <p14:creationId xmlns:p14="http://schemas.microsoft.com/office/powerpoint/2010/main" val="12763520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887605" y="1619437"/>
            <a:ext cx="7103740" cy="58477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tr-TR" sz="3200" b="1" dirty="0" smtClean="0">
                <a:latin typeface="Adobe Garamond Pro" panose="02020502060506020403" pitchFamily="18" charset="-94"/>
              </a:rPr>
              <a:t>İçerik Yönetim Sistemimizde Kullanıcılar</a:t>
            </a:r>
            <a:endParaRPr lang="tr-TR" sz="3200" b="1" dirty="0">
              <a:latin typeface="Adobe Garamond Pro" panose="02020502060506020403" pitchFamily="18" charset="-94"/>
            </a:endParaRPr>
          </a:p>
        </p:txBody>
      </p:sp>
      <p:pic>
        <p:nvPicPr>
          <p:cNvPr id="2052" name="Picture 4" descr="http://www.objectiveconnect.com/images/icons/icon-us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407" y="2484437"/>
            <a:ext cx="4762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431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 y="0"/>
            <a:ext cx="12192001" cy="6858000"/>
          </a:xfrm>
          <a:prstGeom prst="rect">
            <a:avLst/>
          </a:prstGeom>
        </p:spPr>
      </p:pic>
      <p:pic>
        <p:nvPicPr>
          <p:cNvPr id="4" name="Resim 3"/>
          <p:cNvPicPr>
            <a:picLocks noChangeAspect="1"/>
          </p:cNvPicPr>
          <p:nvPr/>
        </p:nvPicPr>
        <p:blipFill>
          <a:blip r:embed="rId3"/>
          <a:stretch>
            <a:fillRect/>
          </a:stretch>
        </p:blipFill>
        <p:spPr>
          <a:xfrm>
            <a:off x="2825896" y="1724321"/>
            <a:ext cx="2286000" cy="2771775"/>
          </a:xfrm>
          <a:prstGeom prst="rect">
            <a:avLst/>
          </a:prstGeom>
        </p:spPr>
      </p:pic>
      <p:sp>
        <p:nvSpPr>
          <p:cNvPr id="5" name="Dikdörtgen 4"/>
          <p:cNvSpPr/>
          <p:nvPr/>
        </p:nvSpPr>
        <p:spPr>
          <a:xfrm>
            <a:off x="-39186" y="3709146"/>
            <a:ext cx="1452133" cy="1381013"/>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33478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uddypress.org/media/buddypress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071" y="190005"/>
            <a:ext cx="5187591" cy="1318161"/>
          </a:xfrm>
          <a:prstGeom prst="rect">
            <a:avLst/>
          </a:prstGeom>
          <a:noFill/>
          <a:extLst>
            <a:ext uri="{909E8E84-426E-40DD-AFC4-6F175D3DCCD1}">
              <a14:hiddenFill xmlns:a14="http://schemas.microsoft.com/office/drawing/2010/main">
                <a:solidFill>
                  <a:srgbClr val="FFFFFF"/>
                </a:solidFill>
              </a14:hiddenFill>
            </a:ext>
          </a:extLst>
        </p:spPr>
      </p:pic>
      <p:pic>
        <p:nvPicPr>
          <p:cNvPr id="3" name="Resim 2"/>
          <p:cNvPicPr>
            <a:picLocks noChangeAspect="1"/>
          </p:cNvPicPr>
          <p:nvPr/>
        </p:nvPicPr>
        <p:blipFill>
          <a:blip r:embed="rId3"/>
          <a:stretch>
            <a:fillRect/>
          </a:stretch>
        </p:blipFill>
        <p:spPr>
          <a:xfrm>
            <a:off x="213457" y="1729947"/>
            <a:ext cx="11231731" cy="2578571"/>
          </a:xfrm>
          <a:prstGeom prst="rect">
            <a:avLst/>
          </a:prstGeom>
        </p:spPr>
      </p:pic>
      <p:pic>
        <p:nvPicPr>
          <p:cNvPr id="4" name="Resim 3"/>
          <p:cNvPicPr>
            <a:picLocks noChangeAspect="1"/>
          </p:cNvPicPr>
          <p:nvPr/>
        </p:nvPicPr>
        <p:blipFill>
          <a:blip r:embed="rId4"/>
          <a:stretch>
            <a:fillRect/>
          </a:stretch>
        </p:blipFill>
        <p:spPr>
          <a:xfrm>
            <a:off x="3040517" y="1196812"/>
            <a:ext cx="5794290" cy="4010600"/>
          </a:xfrm>
          <a:prstGeom prst="rect">
            <a:avLst/>
          </a:prstGeom>
        </p:spPr>
      </p:pic>
    </p:spTree>
    <p:extLst>
      <p:ext uri="{BB962C8B-B14F-4D97-AF65-F5344CB8AC3E}">
        <p14:creationId xmlns:p14="http://schemas.microsoft.com/office/powerpoint/2010/main" val="420033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 presetClass="emph" presetSubtype="0" fill="hold" nodeType="withEffect">
                                  <p:stCondLst>
                                    <p:cond delay="0"/>
                                  </p:stCondLst>
                                  <p:childTnLst>
                                    <p:animScale>
                                      <p:cBhvr>
                                        <p:cTn id="9"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319135" y="1693889"/>
            <a:ext cx="10388184" cy="73866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Clr>
                <a:schemeClr val="accent6"/>
              </a:buClr>
              <a:buFont typeface="Wingdings" panose="05000000000000000000" pitchFamily="2" charset="2"/>
              <a:buChar char="Ø"/>
            </a:pPr>
            <a:r>
              <a:rPr lang="tr-TR" sz="2800" b="1" dirty="0" smtClean="0">
                <a:solidFill>
                  <a:srgbClr val="FF0000"/>
                </a:solidFill>
                <a:latin typeface="Adobe Garamond Pro" panose="02020502060506020403" pitchFamily="18" charset="-94"/>
                <a:ea typeface="Times New Roman" panose="02020603050405020304" pitchFamily="18" charset="0"/>
              </a:rPr>
              <a:t>İçerik s</a:t>
            </a:r>
            <a:r>
              <a:rPr lang="tr-TR" sz="2800" b="1" dirty="0" smtClean="0">
                <a:solidFill>
                  <a:srgbClr val="FF0000"/>
                </a:solidFill>
                <a:effectLst/>
                <a:latin typeface="Adobe Garamond Pro" panose="02020502060506020403" pitchFamily="18" charset="-94"/>
                <a:ea typeface="Times New Roman" panose="02020603050405020304" pitchFamily="18" charset="0"/>
              </a:rPr>
              <a:t>tratejisi planlama</a:t>
            </a:r>
            <a:r>
              <a:rPr lang="tr-TR" dirty="0" smtClean="0">
                <a:effectLst/>
                <a:latin typeface="Adobe Garamond Pro" panose="02020502060506020403" pitchFamily="18" charset="-94"/>
                <a:ea typeface="Times New Roman" panose="02020603050405020304" pitchFamily="18" charset="0"/>
              </a:rPr>
              <a:t>, </a:t>
            </a:r>
            <a:r>
              <a:rPr lang="tr-TR" sz="2000" dirty="0" smtClean="0">
                <a:effectLst/>
                <a:latin typeface="Adobe Garamond Pro" panose="02020502060506020403" pitchFamily="18" charset="-94"/>
                <a:ea typeface="Times New Roman" panose="02020603050405020304" pitchFamily="18" charset="0"/>
              </a:rPr>
              <a:t>SWOT analizindeki artılar ve eksilere göre şekillenmektedir.</a:t>
            </a:r>
          </a:p>
        </p:txBody>
      </p:sp>
    </p:spTree>
    <p:extLst>
      <p:ext uri="{BB962C8B-B14F-4D97-AF65-F5344CB8AC3E}">
        <p14:creationId xmlns:p14="http://schemas.microsoft.com/office/powerpoint/2010/main" val="9210681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p:cNvGraphicFramePr>
            <a:graphicFrameLocks noGrp="1"/>
          </p:cNvGraphicFramePr>
          <p:nvPr>
            <p:extLst>
              <p:ext uri="{D42A27DB-BD31-4B8C-83A1-F6EECF244321}">
                <p14:modId xmlns:p14="http://schemas.microsoft.com/office/powerpoint/2010/main" val="190901688"/>
              </p:ext>
            </p:extLst>
          </p:nvPr>
        </p:nvGraphicFramePr>
        <p:xfrm>
          <a:off x="570037" y="342459"/>
          <a:ext cx="11068643" cy="6196059"/>
        </p:xfrm>
        <a:graphic>
          <a:graphicData uri="http://schemas.openxmlformats.org/drawingml/2006/table">
            <a:tbl>
              <a:tblPr>
                <a:tableStyleId>{AF606853-7671-496A-8E4F-DF71F8EC918B}</a:tableStyleId>
              </a:tblPr>
              <a:tblGrid>
                <a:gridCol w="6401118"/>
                <a:gridCol w="4667525"/>
              </a:tblGrid>
              <a:tr h="3605259">
                <a:tc>
                  <a:txBody>
                    <a:bodyPr/>
                    <a:lstStyle/>
                    <a:p>
                      <a:pPr algn="ctr">
                        <a:lnSpc>
                          <a:spcPct val="150000"/>
                        </a:lnSpc>
                        <a:spcAft>
                          <a:spcPts val="800"/>
                        </a:spcAft>
                      </a:pPr>
                      <a:endParaRPr lang="tr-TR" sz="1400" dirty="0" smtClean="0">
                        <a:effectLst/>
                        <a:latin typeface="Adobe Garamond Pro" panose="02020502060506020403" pitchFamily="18" charset="-94"/>
                      </a:endParaRPr>
                    </a:p>
                    <a:p>
                      <a:pPr algn="ctr">
                        <a:lnSpc>
                          <a:spcPct val="150000"/>
                        </a:lnSpc>
                        <a:spcAft>
                          <a:spcPts val="800"/>
                        </a:spcAft>
                      </a:pPr>
                      <a:r>
                        <a:rPr lang="tr-TR" sz="1600" b="1" u="sng" dirty="0" smtClean="0">
                          <a:solidFill>
                            <a:schemeClr val="tx1"/>
                          </a:solidFill>
                          <a:effectLst/>
                          <a:latin typeface="Adobe Garamond Pro" panose="02020502060506020403" pitchFamily="18" charset="-94"/>
                        </a:rPr>
                        <a:t>Güçlü </a:t>
                      </a:r>
                      <a:r>
                        <a:rPr lang="tr-TR" sz="1600" b="1" u="sng" dirty="0">
                          <a:solidFill>
                            <a:schemeClr val="tx1"/>
                          </a:solidFill>
                          <a:effectLst/>
                          <a:latin typeface="Adobe Garamond Pro" panose="02020502060506020403" pitchFamily="18" charset="-94"/>
                        </a:rPr>
                        <a:t>Yönler</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Sistem, amacına, misyonuna, vizyonuna ve hedefine uygun olarak tasarlanmıştır.</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Sistemin müşteri odaklı çalışması.</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Sistemin kullanıcıyla etkileşim halinde olması ve kullanıcının sisteme dâhil edilmesi.</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İçerik ve ürünlerde şeffaf firma politikası izlenilmesi.(Belgeler)</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Öğretici firma fonksiyonuna sahip olması</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Farklı kullanıcılar için dil seçeneği sunulması</a:t>
                      </a:r>
                    </a:p>
                    <a:p>
                      <a:pPr marL="342900" lvl="0" indent="-342900" algn="l">
                        <a:lnSpc>
                          <a:spcPct val="150000"/>
                        </a:lnSpc>
                        <a:spcAft>
                          <a:spcPts val="800"/>
                        </a:spcAft>
                        <a:buFont typeface="Symbol" panose="05050102010706020507" pitchFamily="18" charset="2"/>
                        <a:buChar char=""/>
                      </a:pPr>
                      <a:r>
                        <a:rPr lang="tr-TR" sz="1400" dirty="0">
                          <a:effectLst/>
                          <a:latin typeface="Adobe Garamond Pro" panose="02020502060506020403" pitchFamily="18" charset="-94"/>
                        </a:rPr>
                        <a:t>Personel için farklı sistem tasarlanması</a:t>
                      </a:r>
                      <a:endParaRPr lang="tr-TR" sz="1400" dirty="0">
                        <a:effectLst/>
                        <a:latin typeface="Adobe Garamond Pro" panose="02020502060506020403" pitchFamily="18" charset="-94"/>
                        <a:ea typeface="Calibri" panose="020F0502020204030204" pitchFamily="34" charset="0"/>
                      </a:endParaRPr>
                    </a:p>
                  </a:txBody>
                  <a:tcPr marL="44450" marR="44450" marT="0" marB="0">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algn="ctr">
                        <a:lnSpc>
                          <a:spcPct val="150000"/>
                        </a:lnSpc>
                        <a:spcAft>
                          <a:spcPts val="800"/>
                        </a:spcAft>
                      </a:pPr>
                      <a:endParaRPr lang="tr-TR" sz="1400" dirty="0" smtClean="0">
                        <a:effectLst/>
                        <a:latin typeface="Adobe Garamond Pro" panose="02020502060506020403" pitchFamily="18" charset="-94"/>
                      </a:endParaRPr>
                    </a:p>
                    <a:p>
                      <a:pPr algn="ctr">
                        <a:lnSpc>
                          <a:spcPct val="150000"/>
                        </a:lnSpc>
                        <a:spcAft>
                          <a:spcPts val="800"/>
                        </a:spcAft>
                      </a:pPr>
                      <a:r>
                        <a:rPr lang="tr-TR" sz="1600" b="1" u="sng" dirty="0" smtClean="0">
                          <a:solidFill>
                            <a:schemeClr val="tx1"/>
                          </a:solidFill>
                          <a:effectLst/>
                          <a:latin typeface="Adobe Garamond Pro" panose="02020502060506020403" pitchFamily="18" charset="-94"/>
                        </a:rPr>
                        <a:t>Zayıf </a:t>
                      </a:r>
                      <a:r>
                        <a:rPr lang="tr-TR" sz="1600" b="1" u="sng" dirty="0">
                          <a:solidFill>
                            <a:schemeClr val="tx1"/>
                          </a:solidFill>
                          <a:effectLst/>
                          <a:latin typeface="Adobe Garamond Pro" panose="02020502060506020403" pitchFamily="18" charset="-94"/>
                        </a:rPr>
                        <a:t>Yönler</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Farklı kullanıcılara hizmet sunulamaması.(Görme engelli kullanıcılar)</a:t>
                      </a:r>
                    </a:p>
                    <a:p>
                      <a:pPr marL="342900" lvl="0" indent="-342900" algn="l">
                        <a:lnSpc>
                          <a:spcPct val="150000"/>
                        </a:lnSpc>
                        <a:spcAft>
                          <a:spcPts val="800"/>
                        </a:spcAft>
                        <a:buFont typeface="Symbol" panose="05050102010706020507" pitchFamily="18" charset="2"/>
                        <a:buChar char=""/>
                      </a:pPr>
                      <a:r>
                        <a:rPr lang="tr-TR" sz="1400" dirty="0">
                          <a:effectLst/>
                          <a:latin typeface="Adobe Garamond Pro" panose="02020502060506020403" pitchFamily="18" charset="-94"/>
                        </a:rPr>
                        <a:t>Her kullanıcının sisteme hakim olamaması.</a:t>
                      </a:r>
                      <a:endParaRPr lang="tr-TR" sz="1400" dirty="0">
                        <a:effectLst/>
                        <a:latin typeface="Adobe Garamond Pro" panose="02020502060506020403" pitchFamily="18" charset="-94"/>
                        <a:ea typeface="Calibri" panose="020F0502020204030204" pitchFamily="34" charset="0"/>
                      </a:endParaRPr>
                    </a:p>
                  </a:txBody>
                  <a:tcPr marL="44450" marR="44450" marT="0" marB="0">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tcPr>
                </a:tc>
              </a:tr>
              <a:tr h="2577810">
                <a:tc>
                  <a:txBody>
                    <a:bodyPr/>
                    <a:lstStyle/>
                    <a:p>
                      <a:pPr algn="ctr">
                        <a:lnSpc>
                          <a:spcPct val="150000"/>
                        </a:lnSpc>
                        <a:spcAft>
                          <a:spcPts val="800"/>
                        </a:spcAft>
                      </a:pPr>
                      <a:endParaRPr lang="tr-TR" sz="1400" dirty="0" smtClean="0">
                        <a:effectLst/>
                        <a:latin typeface="Adobe Garamond Pro" panose="02020502060506020403" pitchFamily="18" charset="-94"/>
                      </a:endParaRPr>
                    </a:p>
                    <a:p>
                      <a:pPr algn="ctr">
                        <a:lnSpc>
                          <a:spcPct val="150000"/>
                        </a:lnSpc>
                        <a:spcAft>
                          <a:spcPts val="800"/>
                        </a:spcAft>
                      </a:pPr>
                      <a:r>
                        <a:rPr lang="tr-TR" sz="1600" b="1" u="sng" dirty="0" smtClean="0">
                          <a:solidFill>
                            <a:schemeClr val="tx1"/>
                          </a:solidFill>
                          <a:effectLst/>
                          <a:latin typeface="Adobe Garamond Pro" panose="02020502060506020403" pitchFamily="18" charset="-94"/>
                        </a:rPr>
                        <a:t>Fırsatlar</a:t>
                      </a:r>
                      <a:endParaRPr lang="tr-TR" sz="1600" b="1" u="sng" dirty="0">
                        <a:solidFill>
                          <a:schemeClr val="tx1"/>
                        </a:solidFill>
                        <a:effectLst/>
                        <a:latin typeface="Adobe Garamond Pro" panose="02020502060506020403" pitchFamily="18" charset="-94"/>
                      </a:endParaRP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Kullanıcının fikir sunması.</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Çevre bilincinin gün geçtikçe artması</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Personelin ve kullanıcının teknolojiyle iç içe olması.</a:t>
                      </a:r>
                    </a:p>
                    <a:p>
                      <a:pPr marL="342900" lvl="0" indent="-342900" algn="l">
                        <a:lnSpc>
                          <a:spcPct val="150000"/>
                        </a:lnSpc>
                        <a:spcAft>
                          <a:spcPts val="800"/>
                        </a:spcAft>
                        <a:buFont typeface="Symbol" panose="05050102010706020507" pitchFamily="18" charset="2"/>
                        <a:buChar char=""/>
                      </a:pPr>
                      <a:r>
                        <a:rPr lang="tr-TR" sz="1400" dirty="0">
                          <a:effectLst/>
                          <a:latin typeface="Adobe Garamond Pro" panose="02020502060506020403" pitchFamily="18" charset="-94"/>
                        </a:rPr>
                        <a:t>İnternet erişimi olan herkese ulaşılabilmesi.(yurt içi-yurt dışı)</a:t>
                      </a:r>
                      <a:endParaRPr lang="tr-TR" sz="1400" dirty="0">
                        <a:effectLst/>
                        <a:latin typeface="Adobe Garamond Pro" panose="02020502060506020403" pitchFamily="18" charset="-94"/>
                        <a:ea typeface="Calibri" panose="020F0502020204030204" pitchFamily="34" charset="0"/>
                      </a:endParaRPr>
                    </a:p>
                  </a:txBody>
                  <a:tcPr marL="44450" marR="44450" marT="0" marB="0">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lnSpc>
                          <a:spcPct val="150000"/>
                        </a:lnSpc>
                        <a:spcAft>
                          <a:spcPts val="800"/>
                        </a:spcAft>
                      </a:pPr>
                      <a:endParaRPr lang="tr-TR" sz="1400" dirty="0" smtClean="0">
                        <a:effectLst/>
                        <a:latin typeface="Adobe Garamond Pro" panose="02020502060506020403" pitchFamily="18" charset="-94"/>
                      </a:endParaRPr>
                    </a:p>
                    <a:p>
                      <a:pPr algn="ctr">
                        <a:lnSpc>
                          <a:spcPct val="150000"/>
                        </a:lnSpc>
                        <a:spcAft>
                          <a:spcPts val="800"/>
                        </a:spcAft>
                      </a:pPr>
                      <a:r>
                        <a:rPr lang="tr-TR" sz="1600" b="1" u="sng" dirty="0" smtClean="0">
                          <a:solidFill>
                            <a:schemeClr val="tx1"/>
                          </a:solidFill>
                          <a:effectLst/>
                          <a:latin typeface="Adobe Garamond Pro" panose="02020502060506020403" pitchFamily="18" charset="-94"/>
                        </a:rPr>
                        <a:t>Tehditler</a:t>
                      </a:r>
                      <a:endParaRPr lang="tr-TR" sz="1600" b="1" u="sng" dirty="0">
                        <a:solidFill>
                          <a:schemeClr val="tx1"/>
                        </a:solidFill>
                        <a:effectLst/>
                        <a:latin typeface="Adobe Garamond Pro" panose="02020502060506020403" pitchFamily="18" charset="-94"/>
                      </a:endParaRP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Rakip firmaların sisteme siber saldırı düzenleyebilme ihtimali.</a:t>
                      </a:r>
                    </a:p>
                    <a:p>
                      <a:pPr marL="342900" lvl="0" indent="-342900" algn="l">
                        <a:lnSpc>
                          <a:spcPct val="150000"/>
                        </a:lnSpc>
                        <a:spcAft>
                          <a:spcPts val="800"/>
                        </a:spcAft>
                        <a:buFont typeface="Symbol" panose="05050102010706020507" pitchFamily="18" charset="2"/>
                        <a:buChar char=""/>
                      </a:pPr>
                      <a:r>
                        <a:rPr lang="tr-TR" sz="1400" dirty="0">
                          <a:effectLst/>
                          <a:latin typeface="Adobe Garamond Pro" panose="02020502060506020403" pitchFamily="18" charset="-94"/>
                        </a:rPr>
                        <a:t>Sistemin internete bağlı olması ani kesinti durumunda kullanıcının erişememesi.</a:t>
                      </a:r>
                    </a:p>
                    <a:p>
                      <a:pPr algn="ctr">
                        <a:lnSpc>
                          <a:spcPct val="150000"/>
                        </a:lnSpc>
                        <a:spcAft>
                          <a:spcPts val="800"/>
                        </a:spcAft>
                      </a:pPr>
                      <a:r>
                        <a:rPr lang="tr-TR" sz="1400" dirty="0">
                          <a:effectLst/>
                          <a:latin typeface="Adobe Garamond Pro" panose="02020502060506020403" pitchFamily="18" charset="-94"/>
                        </a:rPr>
                        <a:t> </a:t>
                      </a:r>
                      <a:endParaRPr lang="tr-TR" sz="1400" dirty="0">
                        <a:effectLst/>
                        <a:latin typeface="Adobe Garamond Pro" panose="02020502060506020403" pitchFamily="18" charset="-94"/>
                        <a:ea typeface="Calibri" panose="020F0502020204030204" pitchFamily="34" charset="0"/>
                      </a:endParaRPr>
                    </a:p>
                  </a:txBody>
                  <a:tcPr marL="44450" marR="44450" marT="0" marB="0">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tcPr>
                </a:tc>
              </a:tr>
            </a:tbl>
          </a:graphicData>
        </a:graphic>
      </p:graphicFrame>
    </p:spTree>
    <p:extLst>
      <p:ext uri="{BB962C8B-B14F-4D97-AF65-F5344CB8AC3E}">
        <p14:creationId xmlns:p14="http://schemas.microsoft.com/office/powerpoint/2010/main" val="15086543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539146" y="442668"/>
            <a:ext cx="11442491" cy="830997"/>
          </a:xfrm>
          <a:prstGeom prst="rect">
            <a:avLst/>
          </a:prstGeom>
        </p:spPr>
        <p:txBody>
          <a:bodyPr wrap="square">
            <a:spAutoFit/>
          </a:bodyPr>
          <a:lstStyle/>
          <a:p>
            <a:pPr marL="285750" indent="-285750">
              <a:lnSpc>
                <a:spcPct val="150000"/>
              </a:lnSpc>
              <a:buClr>
                <a:schemeClr val="accent6"/>
              </a:buClr>
              <a:buFont typeface="Wingdings" panose="05000000000000000000" pitchFamily="2" charset="2"/>
              <a:buChar char="Ø"/>
            </a:pPr>
            <a:r>
              <a:rPr lang="tr-TR" sz="1600" dirty="0" smtClean="0">
                <a:latin typeface="Arial" panose="020B0604020202020204" pitchFamily="34" charset="0"/>
                <a:ea typeface="Times New Roman" panose="02020603050405020304" pitchFamily="18" charset="0"/>
                <a:cs typeface="Arial" panose="020B0604020202020204" pitchFamily="34" charset="0"/>
              </a:rPr>
              <a:t>Firmamızın içerik stratejisi hedef kitle oluşturmak, etkileşimi artırmak, sosyal ortamlarda firma görünürlüğünü artırmak ve satış artışı sağlamaktır.</a:t>
            </a:r>
          </a:p>
        </p:txBody>
      </p:sp>
      <p:sp>
        <p:nvSpPr>
          <p:cNvPr id="3" name="Metin kutusu 2"/>
          <p:cNvSpPr txBox="1"/>
          <p:nvPr/>
        </p:nvSpPr>
        <p:spPr>
          <a:xfrm>
            <a:off x="539146" y="1357278"/>
            <a:ext cx="11256614" cy="1446550"/>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İçerik stratejisinin başarıya ulaşmasının en büyük koşulu hedef kitledir. İçerik stratejisi hedef kitlenin ilgisini çekme, güven verme, merak uyandırma, eğitme, eğlendirme ve aynı zamanda bilinçlendirme, aktif kullanıcı kitlesi oluşturma üzerine kurgulanmıştır.</a:t>
            </a:r>
          </a:p>
          <a:p>
            <a:endParaRPr lang="tr-TR" sz="1600" dirty="0">
              <a:latin typeface="Arial" panose="020B0604020202020204" pitchFamily="34" charset="0"/>
              <a:cs typeface="Arial" panose="020B0604020202020204" pitchFamily="34" charset="0"/>
            </a:endParaRPr>
          </a:p>
        </p:txBody>
      </p:sp>
      <p:sp>
        <p:nvSpPr>
          <p:cNvPr id="5" name="Metin kutusu 4"/>
          <p:cNvSpPr txBox="1"/>
          <p:nvPr/>
        </p:nvSpPr>
        <p:spPr>
          <a:xfrm>
            <a:off x="539146" y="2663763"/>
            <a:ext cx="11256614" cy="1446550"/>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Günümüz koşullarını da göz önünde bulundurarak; sosyal ortamlarda kullanıcıya ulaşmak, kullanıcının sorularına yanıt vermek, etkileşim kurmak firmamızın itibar yönetimi için büyük önem taşır.  Kullanıcı ve personel ile etkileşimli ortam sağlamak için gerekli platformlar oluşturuldu.</a:t>
            </a:r>
          </a:p>
          <a:p>
            <a:endParaRPr lang="tr-TR" sz="1600" dirty="0">
              <a:latin typeface="Arial" panose="020B0604020202020204" pitchFamily="34" charset="0"/>
              <a:cs typeface="Arial" panose="020B0604020202020204" pitchFamily="34" charset="0"/>
            </a:endParaRPr>
          </a:p>
        </p:txBody>
      </p:sp>
      <p:sp>
        <p:nvSpPr>
          <p:cNvPr id="6" name="Metin kutusu 5"/>
          <p:cNvSpPr txBox="1"/>
          <p:nvPr/>
        </p:nvSpPr>
        <p:spPr>
          <a:xfrm>
            <a:off x="539146" y="3994079"/>
            <a:ext cx="11452879" cy="707886"/>
          </a:xfrm>
          <a:prstGeom prst="rect">
            <a:avLst/>
          </a:prstGeom>
          <a:noFill/>
        </p:spPr>
        <p:txBody>
          <a:bodyPr wrap="non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Sosyal ortamlarda firma görünürlüğünü artırma reklam ve tanıtım için önemlidir. Ayrıca ürün satışlarında da artışı sağlar.  </a:t>
            </a:r>
          </a:p>
          <a:p>
            <a:endParaRPr lang="tr-TR" sz="1600" dirty="0">
              <a:latin typeface="Arial" panose="020B0604020202020204" pitchFamily="34" charset="0"/>
              <a:cs typeface="Arial" panose="020B0604020202020204" pitchFamily="34" charset="0"/>
            </a:endParaRPr>
          </a:p>
        </p:txBody>
      </p:sp>
      <p:sp>
        <p:nvSpPr>
          <p:cNvPr id="7" name="Metin kutusu 6"/>
          <p:cNvSpPr txBox="1"/>
          <p:nvPr/>
        </p:nvSpPr>
        <p:spPr>
          <a:xfrm>
            <a:off x="539146" y="4509903"/>
            <a:ext cx="10081478" cy="707886"/>
          </a:xfrm>
          <a:prstGeom prst="rect">
            <a:avLst/>
          </a:prstGeom>
          <a:noFill/>
        </p:spPr>
        <p:txBody>
          <a:bodyPr wrap="non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Bu stratejilerin uygulanmasında ise yöneticiler ve personeller iş bölümü yaparak uygulamaya geçmektedir.</a:t>
            </a:r>
          </a:p>
          <a:p>
            <a:endParaRPr lang="tr-TR" sz="1600" dirty="0">
              <a:latin typeface="Arial" panose="020B0604020202020204" pitchFamily="34" charset="0"/>
              <a:cs typeface="Arial" panose="020B0604020202020204" pitchFamily="34" charset="0"/>
            </a:endParaRPr>
          </a:p>
        </p:txBody>
      </p:sp>
      <p:sp>
        <p:nvSpPr>
          <p:cNvPr id="8" name="Metin kutusu 7"/>
          <p:cNvSpPr txBox="1"/>
          <p:nvPr/>
        </p:nvSpPr>
        <p:spPr>
          <a:xfrm>
            <a:off x="539146" y="5015053"/>
            <a:ext cx="7131952" cy="707886"/>
          </a:xfrm>
          <a:prstGeom prst="rect">
            <a:avLst/>
          </a:prstGeom>
          <a:noFill/>
        </p:spPr>
        <p:txBody>
          <a:bodyPr wrap="non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Sonraki aşamada olası sorunlar öngörülerek ikinci bir plan yapılmaktadır. </a:t>
            </a:r>
          </a:p>
          <a:p>
            <a:endParaRPr lang="tr-TR" sz="1600" dirty="0">
              <a:latin typeface="Arial" panose="020B0604020202020204" pitchFamily="34" charset="0"/>
              <a:cs typeface="Arial" panose="020B0604020202020204" pitchFamily="34" charset="0"/>
            </a:endParaRPr>
          </a:p>
        </p:txBody>
      </p:sp>
      <p:sp>
        <p:nvSpPr>
          <p:cNvPr id="9" name="Metin kutusu 8"/>
          <p:cNvSpPr txBox="1"/>
          <p:nvPr/>
        </p:nvSpPr>
        <p:spPr>
          <a:xfrm>
            <a:off x="539146" y="5569505"/>
            <a:ext cx="7838877" cy="461665"/>
          </a:xfrm>
          <a:prstGeom prst="rect">
            <a:avLst/>
          </a:prstGeom>
          <a:noFill/>
        </p:spPr>
        <p:txBody>
          <a:bodyPr wrap="non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Üçüncü aşamada alınan kararların uygulanması ve denetimi gerçekleştirilecektir. </a:t>
            </a:r>
          </a:p>
        </p:txBody>
      </p:sp>
      <p:sp>
        <p:nvSpPr>
          <p:cNvPr id="10" name="Dikdörtgen 9"/>
          <p:cNvSpPr/>
          <p:nvPr/>
        </p:nvSpPr>
        <p:spPr>
          <a:xfrm>
            <a:off x="539146" y="6094491"/>
            <a:ext cx="10713720" cy="707886"/>
          </a:xfrm>
          <a:prstGeom prst="rect">
            <a:avLst/>
          </a:prstGeom>
        </p:spPr>
        <p:txBody>
          <a:bodyPr wrap="square">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Son olarak da denetim sonrasında eğer yapılacak değişiklik varsa düzenleme yapılacaktır.</a:t>
            </a:r>
            <a:endParaRPr lang="tr-TR" sz="1600" dirty="0">
              <a:latin typeface="Arial" panose="020B0604020202020204" pitchFamily="34" charset="0"/>
              <a:cs typeface="Arial" panose="020B0604020202020204" pitchFamily="34" charset="0"/>
            </a:endParaRPr>
          </a:p>
          <a:p>
            <a:endParaRPr lang="tr-T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23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991162" y="756920"/>
            <a:ext cx="5249322" cy="584775"/>
          </a:xfrm>
          <a:prstGeom prst="rect">
            <a:avLst/>
          </a:prstGeom>
          <a:noFill/>
        </p:spPr>
        <p:txBody>
          <a:bodyPr wrap="none" rtlCol="0">
            <a:spAutoFit/>
          </a:bodyPr>
          <a:lstStyle/>
          <a:p>
            <a:r>
              <a:rPr lang="tr-TR" sz="3200" b="1" dirty="0" smtClean="0">
                <a:latin typeface="Arial" panose="020B0604020202020204" pitchFamily="34" charset="0"/>
                <a:cs typeface="Arial" panose="020B0604020202020204" pitchFamily="34" charset="0"/>
              </a:rPr>
              <a:t>Sosyal Ağlarda  DÖN-GEL</a:t>
            </a:r>
            <a:endParaRPr lang="tr-TR" sz="3200" b="1" dirty="0">
              <a:latin typeface="Arial" panose="020B0604020202020204" pitchFamily="34" charset="0"/>
              <a:cs typeface="Arial" panose="020B0604020202020204" pitchFamily="34" charset="0"/>
            </a:endParaRPr>
          </a:p>
        </p:txBody>
      </p:sp>
      <p:pic>
        <p:nvPicPr>
          <p:cNvPr id="1026" name="Picture 2" descr="https://encrypted-tbn3.gstatic.com/images?q=tbn:ANd9GcQDnj1eLRIJLL_mjgHfdNX0WxGvF6ebzcCz6FM9wp7QaRKo8mx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455" y="2176460"/>
            <a:ext cx="237172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anlt.org/images/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035" y="191928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p:cNvSpPr txBox="1"/>
          <p:nvPr/>
        </p:nvSpPr>
        <p:spPr>
          <a:xfrm>
            <a:off x="7044088" y="4565945"/>
            <a:ext cx="1864293" cy="369332"/>
          </a:xfrm>
          <a:prstGeom prst="rect">
            <a:avLst/>
          </a:prstGeom>
          <a:noFill/>
        </p:spPr>
        <p:txBody>
          <a:bodyPr wrap="none" rtlCol="0">
            <a:spAutoFit/>
          </a:bodyPr>
          <a:lstStyle/>
          <a:p>
            <a:r>
              <a:rPr lang="tr-TR" b="1" dirty="0" smtClean="0"/>
              <a:t>@geridonusum06</a:t>
            </a:r>
            <a:endParaRPr lang="tr-TR" b="1" dirty="0"/>
          </a:p>
        </p:txBody>
      </p:sp>
      <p:sp>
        <p:nvSpPr>
          <p:cNvPr id="4" name="Metin kutusu 3"/>
          <p:cNvSpPr txBox="1"/>
          <p:nvPr/>
        </p:nvSpPr>
        <p:spPr>
          <a:xfrm>
            <a:off x="3259455" y="4565944"/>
            <a:ext cx="1903791" cy="369332"/>
          </a:xfrm>
          <a:prstGeom prst="rect">
            <a:avLst/>
          </a:prstGeom>
          <a:noFill/>
        </p:spPr>
        <p:txBody>
          <a:bodyPr wrap="none" rtlCol="0">
            <a:spAutoFit/>
          </a:bodyPr>
          <a:lstStyle/>
          <a:p>
            <a:r>
              <a:rPr lang="tr-TR" b="1" dirty="0" smtClean="0"/>
              <a:t>@geriDonusum10</a:t>
            </a:r>
            <a:endParaRPr lang="tr-TR" b="1" dirty="0"/>
          </a:p>
        </p:txBody>
      </p:sp>
    </p:spTree>
    <p:extLst>
      <p:ext uri="{BB962C8B-B14F-4D97-AF65-F5344CB8AC3E}">
        <p14:creationId xmlns:p14="http://schemas.microsoft.com/office/powerpoint/2010/main" val="14454888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81" y="299601"/>
            <a:ext cx="11555438" cy="6258798"/>
          </a:xfrm>
          <a:prstGeom prst="rect">
            <a:avLst/>
          </a:prstGeom>
        </p:spPr>
      </p:pic>
    </p:spTree>
    <p:extLst>
      <p:ext uri="{BB962C8B-B14F-4D97-AF65-F5344CB8AC3E}">
        <p14:creationId xmlns:p14="http://schemas.microsoft.com/office/powerpoint/2010/main" val="2071805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607377" y="809345"/>
            <a:ext cx="4927918" cy="4671620"/>
          </a:xfrm>
          <a:prstGeom prst="rect">
            <a:avLst/>
          </a:prstGeom>
        </p:spPr>
      </p:pic>
      <p:pic>
        <p:nvPicPr>
          <p:cNvPr id="7" name="Resim 6"/>
          <p:cNvPicPr>
            <a:picLocks noChangeAspect="1"/>
          </p:cNvPicPr>
          <p:nvPr/>
        </p:nvPicPr>
        <p:blipFill>
          <a:blip r:embed="rId3"/>
          <a:stretch>
            <a:fillRect/>
          </a:stretch>
        </p:blipFill>
        <p:spPr>
          <a:xfrm>
            <a:off x="6388890" y="640080"/>
            <a:ext cx="5049671" cy="5334000"/>
          </a:xfrm>
          <a:prstGeom prst="rect">
            <a:avLst/>
          </a:prstGeom>
        </p:spPr>
      </p:pic>
      <p:pic>
        <p:nvPicPr>
          <p:cNvPr id="8" name="Resim 7"/>
          <p:cNvPicPr>
            <a:picLocks noChangeAspect="1"/>
          </p:cNvPicPr>
          <p:nvPr/>
        </p:nvPicPr>
        <p:blipFill>
          <a:blip r:embed="rId4"/>
          <a:stretch>
            <a:fillRect/>
          </a:stretch>
        </p:blipFill>
        <p:spPr>
          <a:xfrm>
            <a:off x="3733800" y="226653"/>
            <a:ext cx="5569585" cy="6185576"/>
          </a:xfrm>
          <a:prstGeom prst="rect">
            <a:avLst/>
          </a:prstGeom>
        </p:spPr>
      </p:pic>
    </p:spTree>
    <p:extLst>
      <p:ext uri="{BB962C8B-B14F-4D97-AF65-F5344CB8AC3E}">
        <p14:creationId xmlns:p14="http://schemas.microsoft.com/office/powerpoint/2010/main" val="388075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7485598"/>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078" y="607294"/>
            <a:ext cx="8783276" cy="5734850"/>
          </a:xfrm>
          <a:prstGeom prst="rect">
            <a:avLst/>
          </a:prstGeom>
        </p:spPr>
      </p:pic>
      <p:pic>
        <p:nvPicPr>
          <p:cNvPr id="10" name="Resim 9"/>
          <p:cNvPicPr/>
          <p:nvPr/>
        </p:nvPicPr>
        <p:blipFill>
          <a:blip r:embed="rId3">
            <a:extLst>
              <a:ext uri="{28A0092B-C50C-407E-A947-70E740481C1C}">
                <a14:useLocalDpi xmlns:a14="http://schemas.microsoft.com/office/drawing/2010/main" val="0"/>
              </a:ext>
            </a:extLst>
          </a:blip>
          <a:stretch>
            <a:fillRect/>
          </a:stretch>
        </p:blipFill>
        <p:spPr>
          <a:xfrm>
            <a:off x="2286000" y="838200"/>
            <a:ext cx="7879080" cy="4427537"/>
          </a:xfrm>
          <a:prstGeom prst="rect">
            <a:avLst/>
          </a:prstGeom>
        </p:spPr>
      </p:pic>
      <p:pic>
        <p:nvPicPr>
          <p:cNvPr id="11" name="Resim 10"/>
          <p:cNvPicPr/>
          <p:nvPr/>
        </p:nvPicPr>
        <p:blipFill>
          <a:blip r:embed="rId4">
            <a:extLst>
              <a:ext uri="{28A0092B-C50C-407E-A947-70E740481C1C}">
                <a14:useLocalDpi xmlns:a14="http://schemas.microsoft.com/office/drawing/2010/main" val="0"/>
              </a:ext>
            </a:extLst>
          </a:blip>
          <a:stretch>
            <a:fillRect/>
          </a:stretch>
        </p:blipFill>
        <p:spPr>
          <a:xfrm>
            <a:off x="1790078" y="607294"/>
            <a:ext cx="9350362" cy="5734850"/>
          </a:xfrm>
          <a:prstGeom prst="rect">
            <a:avLst/>
          </a:prstGeom>
        </p:spPr>
      </p:pic>
      <p:pic>
        <p:nvPicPr>
          <p:cNvPr id="12" name="Resim 11"/>
          <p:cNvPicPr/>
          <p:nvPr/>
        </p:nvPicPr>
        <p:blipFill>
          <a:blip r:embed="rId5">
            <a:extLst>
              <a:ext uri="{28A0092B-C50C-407E-A947-70E740481C1C}">
                <a14:useLocalDpi xmlns:a14="http://schemas.microsoft.com/office/drawing/2010/main" val="0"/>
              </a:ext>
            </a:extLst>
          </a:blip>
          <a:stretch>
            <a:fillRect/>
          </a:stretch>
        </p:blipFill>
        <p:spPr>
          <a:xfrm>
            <a:off x="2392680" y="373379"/>
            <a:ext cx="7772400" cy="6202680"/>
          </a:xfrm>
          <a:prstGeom prst="rect">
            <a:avLst/>
          </a:prstGeom>
        </p:spPr>
      </p:pic>
      <p:pic>
        <p:nvPicPr>
          <p:cNvPr id="13" name="Resim 12"/>
          <p:cNvPicPr/>
          <p:nvPr/>
        </p:nvPicPr>
        <p:blipFill>
          <a:blip r:embed="rId6">
            <a:extLst>
              <a:ext uri="{28A0092B-C50C-407E-A947-70E740481C1C}">
                <a14:useLocalDpi xmlns:a14="http://schemas.microsoft.com/office/drawing/2010/main" val="0"/>
              </a:ext>
            </a:extLst>
          </a:blip>
          <a:stretch>
            <a:fillRect/>
          </a:stretch>
        </p:blipFill>
        <p:spPr>
          <a:xfrm>
            <a:off x="2819400" y="358139"/>
            <a:ext cx="7345680" cy="6217920"/>
          </a:xfrm>
          <a:prstGeom prst="rect">
            <a:avLst/>
          </a:prstGeom>
        </p:spPr>
      </p:pic>
      <p:pic>
        <p:nvPicPr>
          <p:cNvPr id="14" name="Resim 13"/>
          <p:cNvPicPr/>
          <p:nvPr/>
        </p:nvPicPr>
        <p:blipFill>
          <a:blip r:embed="rId7">
            <a:extLst>
              <a:ext uri="{28A0092B-C50C-407E-A947-70E740481C1C}">
                <a14:useLocalDpi xmlns:a14="http://schemas.microsoft.com/office/drawing/2010/main" val="0"/>
              </a:ext>
            </a:extLst>
          </a:blip>
          <a:stretch>
            <a:fillRect/>
          </a:stretch>
        </p:blipFill>
        <p:spPr>
          <a:xfrm>
            <a:off x="2376196" y="838200"/>
            <a:ext cx="8764244" cy="4833939"/>
          </a:xfrm>
          <a:prstGeom prst="rect">
            <a:avLst/>
          </a:prstGeom>
        </p:spPr>
      </p:pic>
    </p:spTree>
    <p:extLst>
      <p:ext uri="{BB962C8B-B14F-4D97-AF65-F5344CB8AC3E}">
        <p14:creationId xmlns:p14="http://schemas.microsoft.com/office/powerpoint/2010/main" val="382721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1"/>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3"/>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6258" y="3810000"/>
            <a:ext cx="2286000" cy="3048000"/>
          </a:xfrm>
          <a:prstGeom prst="rect">
            <a:avLst/>
          </a:prstGeom>
        </p:spPr>
      </p:pic>
      <p:pic>
        <p:nvPicPr>
          <p:cNvPr id="4" name="Resim 3"/>
          <p:cNvPicPr>
            <a:picLocks noChangeAspect="1"/>
          </p:cNvPicPr>
          <p:nvPr/>
        </p:nvPicPr>
        <p:blipFill>
          <a:blip r:embed="rId3"/>
          <a:stretch>
            <a:fillRect/>
          </a:stretch>
        </p:blipFill>
        <p:spPr>
          <a:xfrm>
            <a:off x="1354778" y="290048"/>
            <a:ext cx="8839200" cy="3933825"/>
          </a:xfrm>
          <a:prstGeom prst="rect">
            <a:avLst/>
          </a:prstGeom>
        </p:spPr>
      </p:pic>
      <p:sp>
        <p:nvSpPr>
          <p:cNvPr id="6" name="Metin kutusu 5"/>
          <p:cNvSpPr txBox="1"/>
          <p:nvPr/>
        </p:nvSpPr>
        <p:spPr>
          <a:xfrm>
            <a:off x="4055798" y="973775"/>
            <a:ext cx="343715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tr-TR" sz="2000" b="1" dirty="0" smtClean="0">
                <a:solidFill>
                  <a:schemeClr val="bg2">
                    <a:lumMod val="25000"/>
                  </a:schemeClr>
                </a:solidFill>
                <a:latin typeface="Lucida Sans Unicode" panose="020B0602030504020204" pitchFamily="34" charset="0"/>
                <a:cs typeface="Lucida Sans Unicode" panose="020B0602030504020204" pitchFamily="34" charset="0"/>
              </a:rPr>
              <a:t>TEŞEKKÜRLERİNİ SUNAR </a:t>
            </a:r>
            <a:r>
              <a:rPr lang="tr-TR" sz="2000" b="1" dirty="0" smtClean="0">
                <a:solidFill>
                  <a:schemeClr val="bg2">
                    <a:lumMod val="25000"/>
                  </a:schemeClr>
                </a:solidFill>
                <a:latin typeface="Lucida Sans Unicode" panose="020B0602030504020204" pitchFamily="34" charset="0"/>
                <a:cs typeface="Lucida Sans Unicode" panose="020B0602030504020204" pitchFamily="34" charset="0"/>
                <a:sym typeface="Wingdings" panose="05000000000000000000" pitchFamily="2" charset="2"/>
              </a:rPr>
              <a:t></a:t>
            </a:r>
            <a:endParaRPr lang="tr-TR" sz="2000" b="1" dirty="0">
              <a:solidFill>
                <a:schemeClr val="bg2">
                  <a:lumMod val="25000"/>
                </a:schemeClr>
              </a:solidFill>
              <a:latin typeface="Lucida Sans Unicode" panose="020B0602030504020204" pitchFamily="34" charset="0"/>
              <a:cs typeface="Lucida Sans Unicode" panose="020B0602030504020204" pitchFamily="34" charset="0"/>
            </a:endParaRPr>
          </a:p>
        </p:txBody>
      </p:sp>
      <p:sp>
        <p:nvSpPr>
          <p:cNvPr id="7" name="Metin kutusu 6"/>
          <p:cNvSpPr txBox="1"/>
          <p:nvPr/>
        </p:nvSpPr>
        <p:spPr>
          <a:xfrm>
            <a:off x="380010" y="679478"/>
            <a:ext cx="2210349" cy="369332"/>
          </a:xfrm>
          <a:prstGeom prst="rect">
            <a:avLst/>
          </a:prstGeom>
          <a:noFill/>
        </p:spPr>
        <p:txBody>
          <a:bodyPr wrap="none" rtlCol="0">
            <a:spAutoFit/>
          </a:bodyPr>
          <a:lstStyle/>
          <a:p>
            <a:r>
              <a:rPr lang="tr-TR" b="1" dirty="0" smtClean="0">
                <a:solidFill>
                  <a:srgbClr val="00B050"/>
                </a:solidFill>
              </a:rPr>
              <a:t>#DönüşümeDavetVar</a:t>
            </a:r>
            <a:endParaRPr lang="tr-TR" b="1" dirty="0">
              <a:solidFill>
                <a:srgbClr val="00B050"/>
              </a:solidFill>
            </a:endParaRPr>
          </a:p>
        </p:txBody>
      </p:sp>
      <p:sp>
        <p:nvSpPr>
          <p:cNvPr id="8" name="Metin kutusu 7"/>
          <p:cNvSpPr txBox="1"/>
          <p:nvPr/>
        </p:nvSpPr>
        <p:spPr>
          <a:xfrm>
            <a:off x="380010" y="290048"/>
            <a:ext cx="1391022" cy="369332"/>
          </a:xfrm>
          <a:prstGeom prst="rect">
            <a:avLst/>
          </a:prstGeom>
          <a:noFill/>
        </p:spPr>
        <p:txBody>
          <a:bodyPr wrap="none" rtlCol="0">
            <a:spAutoFit/>
          </a:bodyPr>
          <a:lstStyle/>
          <a:p>
            <a:r>
              <a:rPr lang="tr-TR" b="1" dirty="0" smtClean="0">
                <a:solidFill>
                  <a:srgbClr val="00B050"/>
                </a:solidFill>
              </a:rPr>
              <a:t>#DönGelAtik</a:t>
            </a:r>
            <a:endParaRPr lang="tr-TR" b="1" dirty="0">
              <a:solidFill>
                <a:srgbClr val="00B050"/>
              </a:solidFill>
            </a:endParaRPr>
          </a:p>
        </p:txBody>
      </p:sp>
    </p:spTree>
    <p:extLst>
      <p:ext uri="{BB962C8B-B14F-4D97-AF65-F5344CB8AC3E}">
        <p14:creationId xmlns:p14="http://schemas.microsoft.com/office/powerpoint/2010/main" val="387257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180044" y="658832"/>
            <a:ext cx="8608447" cy="369332"/>
          </a:xfrm>
          <a:prstGeom prst="rect">
            <a:avLst/>
          </a:prstGeom>
          <a:noFill/>
        </p:spPr>
        <p:txBody>
          <a:bodyPr wrap="none" rtlCol="0">
            <a:spAutoFit/>
          </a:bodyPr>
          <a:lstStyle/>
          <a:p>
            <a:r>
              <a:rPr lang="tr-TR" dirty="0" smtClean="0">
                <a:latin typeface="Lucida Handwriting" panose="03010101010101010101" pitchFamily="66" charset="0"/>
              </a:rPr>
              <a:t>Katkılarından dolayı tüm  destekçilerimize  teşekkür ediyoruz </a:t>
            </a:r>
            <a:r>
              <a:rPr lang="tr-TR" dirty="0" smtClean="0">
                <a:latin typeface="Lucida Handwriting" panose="03010101010101010101" pitchFamily="66" charset="0"/>
                <a:sym typeface="Wingdings" panose="05000000000000000000" pitchFamily="2" charset="2"/>
              </a:rPr>
              <a:t></a:t>
            </a:r>
            <a:endParaRPr lang="tr-TR" dirty="0">
              <a:latin typeface="Lucida Handwriting" panose="03010101010101010101" pitchFamily="66" charset="0"/>
            </a:endParaRPr>
          </a:p>
        </p:txBody>
      </p:sp>
      <p:sp>
        <p:nvSpPr>
          <p:cNvPr id="3" name="Metin kutusu 2"/>
          <p:cNvSpPr txBox="1"/>
          <p:nvPr/>
        </p:nvSpPr>
        <p:spPr>
          <a:xfrm>
            <a:off x="5075436" y="1415845"/>
            <a:ext cx="2403350" cy="3323987"/>
          </a:xfrm>
          <a:prstGeom prst="rect">
            <a:avLst/>
          </a:prstGeom>
          <a:noFill/>
        </p:spPr>
        <p:txBody>
          <a:bodyPr wrap="none" rtlCol="0">
            <a:spAutoFit/>
          </a:bodyPr>
          <a:lstStyle/>
          <a:p>
            <a:pPr marL="285750" indent="-285750">
              <a:lnSpc>
                <a:spcPct val="150000"/>
              </a:lnSpc>
              <a:buClr>
                <a:srgbClr val="00B050"/>
              </a:buClr>
              <a:buFont typeface="Arial" panose="020B0604020202020204" pitchFamily="34" charset="0"/>
              <a:buChar char="•"/>
            </a:pPr>
            <a:r>
              <a:rPr lang="tr-TR" sz="2000" b="1" dirty="0" smtClean="0">
                <a:latin typeface="Adobe Garamond Pro" panose="02020502060506020403" pitchFamily="18" charset="-94"/>
              </a:rPr>
              <a:t>İlknur Çelikel</a:t>
            </a:r>
          </a:p>
          <a:p>
            <a:pPr marL="285750" indent="-285750">
              <a:lnSpc>
                <a:spcPct val="150000"/>
              </a:lnSpc>
              <a:buClr>
                <a:srgbClr val="00B050"/>
              </a:buClr>
              <a:buFont typeface="Arial" panose="020B0604020202020204" pitchFamily="34" charset="0"/>
              <a:buChar char="•"/>
            </a:pPr>
            <a:r>
              <a:rPr lang="tr-TR" sz="2000" b="1" dirty="0" smtClean="0">
                <a:latin typeface="Adobe Garamond Pro" panose="02020502060506020403" pitchFamily="18" charset="-94"/>
              </a:rPr>
              <a:t>Aziz Aydoğdu</a:t>
            </a:r>
          </a:p>
          <a:p>
            <a:pPr marL="285750" indent="-285750">
              <a:lnSpc>
                <a:spcPct val="150000"/>
              </a:lnSpc>
              <a:buClr>
                <a:srgbClr val="00B050"/>
              </a:buClr>
              <a:buFont typeface="Arial" panose="020B0604020202020204" pitchFamily="34" charset="0"/>
              <a:buChar char="•"/>
            </a:pPr>
            <a:r>
              <a:rPr lang="tr-TR" sz="2000" b="1" dirty="0" smtClean="0">
                <a:latin typeface="Adobe Garamond Pro" panose="02020502060506020403" pitchFamily="18" charset="-94"/>
              </a:rPr>
              <a:t>Mine Sürmeli</a:t>
            </a:r>
          </a:p>
          <a:p>
            <a:pPr marL="285750" indent="-285750">
              <a:lnSpc>
                <a:spcPct val="150000"/>
              </a:lnSpc>
              <a:buClr>
                <a:srgbClr val="00B050"/>
              </a:buClr>
              <a:buFont typeface="Arial" panose="020B0604020202020204" pitchFamily="34" charset="0"/>
              <a:buChar char="•"/>
            </a:pPr>
            <a:r>
              <a:rPr lang="tr-TR" sz="2000" b="1" dirty="0" smtClean="0">
                <a:latin typeface="Adobe Garamond Pro" panose="02020502060506020403" pitchFamily="18" charset="-94"/>
              </a:rPr>
              <a:t>Goncagül Yılmaz</a:t>
            </a:r>
          </a:p>
          <a:p>
            <a:pPr marL="285750" indent="-285750">
              <a:lnSpc>
                <a:spcPct val="150000"/>
              </a:lnSpc>
              <a:buClr>
                <a:srgbClr val="00B050"/>
              </a:buClr>
              <a:buFont typeface="Arial" panose="020B0604020202020204" pitchFamily="34" charset="0"/>
              <a:buChar char="•"/>
            </a:pPr>
            <a:r>
              <a:rPr lang="tr-TR" sz="2000" b="1" dirty="0" err="1" smtClean="0">
                <a:latin typeface="Adobe Garamond Pro" panose="02020502060506020403" pitchFamily="18" charset="-94"/>
              </a:rPr>
              <a:t>Instagram</a:t>
            </a:r>
            <a:r>
              <a:rPr lang="tr-TR" sz="2000" b="1" dirty="0" smtClean="0">
                <a:latin typeface="Adobe Garamond Pro" panose="02020502060506020403" pitchFamily="18" charset="-94"/>
              </a:rPr>
              <a:t> ailesi </a:t>
            </a:r>
            <a:r>
              <a:rPr lang="tr-TR" sz="2000" b="1" dirty="0" smtClean="0">
                <a:latin typeface="Adobe Garamond Pro" panose="02020502060506020403" pitchFamily="18" charset="-94"/>
                <a:sym typeface="Wingdings" panose="05000000000000000000" pitchFamily="2" charset="2"/>
              </a:rPr>
              <a:t></a:t>
            </a:r>
          </a:p>
          <a:p>
            <a:pPr marL="285750" indent="-285750">
              <a:lnSpc>
                <a:spcPct val="150000"/>
              </a:lnSpc>
              <a:buClr>
                <a:srgbClr val="00B050"/>
              </a:buClr>
              <a:buFont typeface="Arial" panose="020B0604020202020204" pitchFamily="34" charset="0"/>
              <a:buChar char="•"/>
            </a:pPr>
            <a:r>
              <a:rPr lang="tr-TR" sz="2000" b="1" dirty="0" err="1" smtClean="0">
                <a:latin typeface="Adobe Garamond Pro" panose="02020502060506020403" pitchFamily="18" charset="-94"/>
                <a:sym typeface="Wingdings" panose="05000000000000000000" pitchFamily="2" charset="2"/>
              </a:rPr>
              <a:t>Twitter</a:t>
            </a:r>
            <a:r>
              <a:rPr lang="tr-TR" sz="2000" b="1" dirty="0" smtClean="0">
                <a:latin typeface="Adobe Garamond Pro" panose="02020502060506020403" pitchFamily="18" charset="-94"/>
                <a:sym typeface="Wingdings" panose="05000000000000000000" pitchFamily="2" charset="2"/>
              </a:rPr>
              <a:t> ailesi </a:t>
            </a:r>
            <a:endParaRPr lang="tr-TR" sz="2000" b="1" dirty="0" smtClean="0">
              <a:latin typeface="Adobe Garamond Pro" panose="02020502060506020403" pitchFamily="18" charset="-94"/>
            </a:endParaRPr>
          </a:p>
          <a:p>
            <a:pPr marL="285750" indent="-285750">
              <a:lnSpc>
                <a:spcPct val="150000"/>
              </a:lnSpc>
              <a:buClr>
                <a:srgbClr val="00B050"/>
              </a:buClr>
              <a:buFont typeface="Arial" panose="020B0604020202020204" pitchFamily="34" charset="0"/>
              <a:buChar char="•"/>
            </a:pPr>
            <a:endParaRPr lang="tr-TR" sz="2000" b="1" dirty="0">
              <a:latin typeface="Adobe Garamond Pro" panose="02020502060506020403" pitchFamily="18" charset="-94"/>
            </a:endParaRPr>
          </a:p>
        </p:txBody>
      </p:sp>
    </p:spTree>
    <p:extLst>
      <p:ext uri="{BB962C8B-B14F-4D97-AF65-F5344CB8AC3E}">
        <p14:creationId xmlns:p14="http://schemas.microsoft.com/office/powerpoint/2010/main" val="507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2433601"/>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744419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67072"/>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6" y="854104"/>
            <a:ext cx="11815482" cy="5349473"/>
          </a:xfrm>
          <a:prstGeom prst="rect">
            <a:avLst/>
          </a:prstGeom>
        </p:spPr>
      </p:pic>
    </p:spTree>
    <p:extLst>
      <p:ext uri="{BB962C8B-B14F-4D97-AF65-F5344CB8AC3E}">
        <p14:creationId xmlns:p14="http://schemas.microsoft.com/office/powerpoint/2010/main" val="1329268810"/>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388</Words>
  <Application>Microsoft Office PowerPoint</Application>
  <PresentationFormat>Geniş ekran</PresentationFormat>
  <Paragraphs>59</Paragraphs>
  <Slides>52</Slides>
  <Notes>0</Notes>
  <HiddenSlides>0</HiddenSlides>
  <MMClips>2</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52</vt:i4>
      </vt:variant>
    </vt:vector>
  </HeadingPairs>
  <TitlesOfParts>
    <vt:vector size="62" baseType="lpstr">
      <vt:lpstr>Adobe Garamond Pro</vt:lpstr>
      <vt:lpstr>Arial</vt:lpstr>
      <vt:lpstr>Calibri</vt:lpstr>
      <vt:lpstr>Calibri Light</vt:lpstr>
      <vt:lpstr>Lucida Handwriting</vt:lpstr>
      <vt:lpstr>Lucida Sans Unicode</vt:lpstr>
      <vt:lpstr>Symbol</vt:lpstr>
      <vt:lpstr>Times New Roman</vt:lpstr>
      <vt:lpstr>Wingdings</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GAMZE</dc:creator>
  <cp:lastModifiedBy>Asus</cp:lastModifiedBy>
  <cp:revision>47</cp:revision>
  <dcterms:created xsi:type="dcterms:W3CDTF">2016-05-01T11:09:54Z</dcterms:created>
  <dcterms:modified xsi:type="dcterms:W3CDTF">2017-06-13T12:44:10Z</dcterms:modified>
</cp:coreProperties>
</file>